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notesSlides/notesSlide21.xml" ContentType="application/vnd.openxmlformats-officedocument.presentationml.notesSlide+xml"/>
  <Override PartName="/ppt/ink/ink22.xml" ContentType="application/inkml+xml"/>
  <Override PartName="/ppt/notesSlides/notesSlide22.xml" ContentType="application/vnd.openxmlformats-officedocument.presentationml.notesSlide+xml"/>
  <Override PartName="/ppt/ink/ink23.xml" ContentType="application/inkml+xml"/>
  <Override PartName="/ppt/notesSlides/notesSlide23.xml" ContentType="application/vnd.openxmlformats-officedocument.presentationml.notesSlide+xml"/>
  <Override PartName="/ppt/ink/ink24.xml" ContentType="application/inkml+xml"/>
  <Override PartName="/ppt/notesSlides/notesSlide24.xml" ContentType="application/vnd.openxmlformats-officedocument.presentationml.notesSlide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notesSlides/notesSlide26.xml" ContentType="application/vnd.openxmlformats-officedocument.presentationml.notesSlide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28.xml" ContentType="application/vnd.openxmlformats-officedocument.presentationml.notesSlide+xml"/>
  <Override PartName="/ppt/ink/ink53.xml" ContentType="application/inkml+xml"/>
  <Override PartName="/ppt/notesSlides/notesSlide29.xml" ContentType="application/vnd.openxmlformats-officedocument.presentationml.notesSlide+xml"/>
  <Override PartName="/ppt/ink/ink54.xml" ContentType="application/inkml+xml"/>
  <Override PartName="/ppt/notesSlides/notesSlide30.xml" ContentType="application/vnd.openxmlformats-officedocument.presentationml.notesSlide+xml"/>
  <Override PartName="/ppt/ink/ink55.xml" ContentType="application/inkml+xml"/>
  <Override PartName="/ppt/notesSlides/notesSlide31.xml" ContentType="application/vnd.openxmlformats-officedocument.presentationml.notesSlide+xml"/>
  <Override PartName="/ppt/ink/ink56.xml" ContentType="application/inkml+xml"/>
  <Override PartName="/ppt/notesSlides/notesSlide32.xml" ContentType="application/vnd.openxmlformats-officedocument.presentationml.notesSlide+xml"/>
  <Override PartName="/ppt/ink/ink57.xml" ContentType="application/inkml+xml"/>
  <Override PartName="/ppt/notesSlides/notesSlide33.xml" ContentType="application/vnd.openxmlformats-officedocument.presentationml.notesSlide+xml"/>
  <Override PartName="/ppt/ink/ink58.xml" ContentType="application/inkml+xml"/>
  <Override PartName="/ppt/notesSlides/notesSlide34.xml" ContentType="application/vnd.openxmlformats-officedocument.presentationml.notesSlide+xml"/>
  <Override PartName="/ppt/ink/ink59.xml" ContentType="application/inkml+xml"/>
  <Override PartName="/ppt/notesSlides/notesSlide35.xml" ContentType="application/vnd.openxmlformats-officedocument.presentationml.notesSlide+xml"/>
  <Override PartName="/ppt/ink/ink60.xml" ContentType="application/inkml+xml"/>
  <Override PartName="/ppt/notesSlides/notesSlide36.xml" ContentType="application/vnd.openxmlformats-officedocument.presentationml.notesSlide+xml"/>
  <Override PartName="/ppt/ink/ink61.xml" ContentType="application/inkml+xml"/>
  <Override PartName="/ppt/notesSlides/notesSlide37.xml" ContentType="application/vnd.openxmlformats-officedocument.presentationml.notesSlide+xml"/>
  <Override PartName="/ppt/ink/ink62.xml" ContentType="application/inkml+xml"/>
  <Override PartName="/ppt/notesSlides/notesSlide38.xml" ContentType="application/vnd.openxmlformats-officedocument.presentationml.notesSlide+xml"/>
  <Override PartName="/ppt/ink/ink63.xml" ContentType="application/inkml+xml"/>
  <Override PartName="/ppt/notesSlides/notesSlide39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40.xml" ContentType="application/vnd.openxmlformats-officedocument.presentationml.notesSlide+xml"/>
  <Override PartName="/ppt/ink/ink7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360" r:id="rId3"/>
    <p:sldId id="390" r:id="rId4"/>
    <p:sldId id="391" r:id="rId5"/>
    <p:sldId id="401" r:id="rId6"/>
    <p:sldId id="389" r:id="rId7"/>
    <p:sldId id="387" r:id="rId8"/>
    <p:sldId id="392" r:id="rId9"/>
    <p:sldId id="394" r:id="rId10"/>
    <p:sldId id="361" r:id="rId11"/>
    <p:sldId id="386" r:id="rId12"/>
    <p:sldId id="405" r:id="rId13"/>
    <p:sldId id="362" r:id="rId14"/>
    <p:sldId id="370" r:id="rId15"/>
    <p:sldId id="404" r:id="rId16"/>
    <p:sldId id="403" r:id="rId17"/>
    <p:sldId id="371" r:id="rId18"/>
    <p:sldId id="380" r:id="rId19"/>
    <p:sldId id="393" r:id="rId20"/>
    <p:sldId id="372" r:id="rId21"/>
    <p:sldId id="381" r:id="rId22"/>
    <p:sldId id="382" r:id="rId23"/>
    <p:sldId id="383" r:id="rId24"/>
    <p:sldId id="384" r:id="rId25"/>
    <p:sldId id="408" r:id="rId26"/>
    <p:sldId id="410" r:id="rId27"/>
    <p:sldId id="402" r:id="rId28"/>
    <p:sldId id="385" r:id="rId29"/>
    <p:sldId id="374" r:id="rId30"/>
    <p:sldId id="398" r:id="rId31"/>
    <p:sldId id="412" r:id="rId32"/>
    <p:sldId id="399" r:id="rId33"/>
    <p:sldId id="400" r:id="rId34"/>
    <p:sldId id="413" r:id="rId35"/>
    <p:sldId id="409" r:id="rId36"/>
    <p:sldId id="407" r:id="rId37"/>
    <p:sldId id="359" r:id="rId38"/>
    <p:sldId id="395" r:id="rId39"/>
    <p:sldId id="316" r:id="rId40"/>
    <p:sldId id="396" r:id="rId41"/>
    <p:sldId id="36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FEE"/>
    <a:srgbClr val="6A269E"/>
    <a:srgbClr val="FFFF00"/>
    <a:srgbClr val="FFC000"/>
    <a:srgbClr val="FFC00A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E4FB5-4AD9-25C9-A861-658E83BC5E06}" v="17" dt="2025-02-24T17:20:02.141"/>
    <p1510:client id="{43A92B99-D32E-42FE-8428-EC095C50D160}" v="2" dt="2025-02-24T18:33:07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68" autoAdjust="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2:26:42.55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2:51.4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18 25115,'0'12'0,"0"0"0,0 1 0,0-3 0,0 2 0,0 1 0,0-3 0,0 2 0,0 1 0,0-3 0,0 1 0,0 3 0,0-4 0,0 1 0,0 3 0,0 2 0,0 1 0,0 0 0,0-5 0,0 0 0,0 1 0,0 3 0,0 1 0,0 1 0,0-1 0,0 1 0,0-1 0,0 1 0,0-1 0,0 1 0,0-1 0,0-5 0,0-1 0,0 3 0,0-4 0,0 1 0,0 3 0,0 1 0,0 3 0,0-1 0,0-5 0,0 0 0,0 1 0,0 3 0,0 1 0,0 1 0,0-1 0,0 1 0,0-1 0,0 0 0,0 1 0,0-1 0,0 1 0,0-7 0,0 1 0,0 0 0,0 5 0,0-5 0,0 0 0,0 1 0,0-3 0,0 1 0,0 3 0,0 2 0,0 1 0,0 0 0,0 1 0,0-1 0,0 1 0,0-1 0,0 1 0,0-1 0,0 1 0,0-1 0,0 1 0,0-1 0,0 1 0,0-1 0,0 1 0,0-7 0,0 1 0,0 1 0,0 3 0,0 1 0,0 1 0,0-1 0,0 1 0,0-1 0,0 1 0,0-1 0,0 1 0,0-1 0,0 1 0,0-1 0,0 0 0,0 1 0,0-1 0,0 1 0,0-1 0,0 1 0,0-7 0,0 1 0,0 2 0,0 1 0,0 3 0,0-1 0,0 1 0,0-1 0,0 1 0,0-1 0,0 0 0,0 1 0,0-6 0,0-1 0,0 3 0,0 1 0,0 3 0,0-1 0,0 1 0,0-1 0,0-5 0,0-1 0,0 3 0,0 2 0,0 1 0,0 0 0,0 1 0,0-1 0,0 1 0,0-1 0,0 1 0,0-1 0,0 1 0,0-7 0,0 1 0,0 0 0,0 5 0,0-5 0,0-1 0,0-5 0,0 6 0,0-6 0,0 5 0,0-5 0,0 6 0,0-6 0,0 5 0,0-7 0,0 12 0,0-12 0,0 7 0,0-5 0,0 6 0,0-8 0,0 3 0,0-7 0,0 2 0,0 4 0,0-4 0,0 6 0,0-8 0,0 0 0,0-70 0,0-17 0</inkml:trace>
  <inkml:trace contextRef="#ctx0" brushRef="#br0" timeOffset="1309">1 298 25115,'0'-10'0,"0"-5"0,0 11 0,0-8 0,0 8 0,0-6 0,0 5 0,0 3 0,0-8 0,0 4 0,0 4 0,0-13 0,0 11 0,0-8 0,0 8 0,0-5 0,0 3 0,0 4 0,0-8 0,0 4 0,0 4 0,0-7 0,0 3 0,0 4 0,0-8 0,0 4 0,0 4 0,0-7 0,0 3 0,0 4 0,0-8 0,0 4 0,0 5 0,0-9 0,0 4 0,0 4 0,0-6 0,0 1 0,0 5 0,0-14 0,0 14 0,0-8 0,0 5 0,0 3 0,0-6 0,0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2:57.6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25799,'0'18'0,"0"-1"0,0-5 0,0 0 0,0 1 0,0-3 0,0 2 0,0 1 0,0-3 0,0 1 0,0 3 0,0 2 0,0 1 0,0 0 0,0-5 0,0 0 0,0 1 0,0 3 0,0 1 0,0 1 0,0-1 0,0 1-1,0-1 0,0 1-8,0-1 0,0 1-1,0-1 1,0 1 0,0-1 1,0 0 2,0 1 0,0-1 1,0 1 1,0-1 0,0 1 1,0-7 0,0 1 1,0 0 0,0 5 1,0-5 0,0-1-1,0 3 1,0-4-1,0 1 1,0 1-1,0 5 1,0 1-1,0-1 1,0 1-1,0-1 1,0 1-1,0-1 1,0 1 0,0-1-1,0 1 1,0-7-1,0 1 0,0 2 0,0-5 1,0 3-1,0 1 0,0-3 0,0 2 0,0 1 0,0-3 0,0 2-1,0 1 0,0-3-4,0 2 3,0-1 1,0 7-1,0-1 1,0-5-1,0 0 0,0-1 0,0 7 0,0-1 0,0 1 0,0-7 0,0 1 0,0-1 0,0 7 1,0-1-1,0 1 1,0-6 1,0-1 0,0-5 1,0 6 0,0-1 1,0 7 0,0-7 0,0 1 0,0-6 0,0 5 0,0-5 0,0 6 0,0-6 0,0 5 0,0-5 0,0 6 0,0-6 0,0 5 0,0-5 0,0 6 0,0-1 0,0 7 0,0-6 0,0-1 0,0-5 0,0 6 0,0-7 0,0 7 0,0 0 0,0 5 0,0-7 0,0 5 0,0-5 0,0 2 0,0-1 0,0-7 0,0 12 0,0-14 0,0 6 0,0-8 0,0 0 0,0-16 0,0-3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3:47.4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15 288 25407,'10'-1'0,"5"0"0,-12 0 0,5 1 0,-8 0 0,0 0 0,7-1 0,-5 1 0,5-1 0,-7 1 0,1 0 0,-9 1 0,8-1 0,-8 1 0,7-1 0,-5 0 0,2 1 0,-7 0 0,7-1 0,-4 1 0,6-1 0,-3 0 0,3 0 0,-6 1 0,8-1 0,0 0 0,8-1 0,1 1 0,9-2 0,-1 1 0,1-1 0,0 0 0,-1 1 0,1-1 0,-1 1 0,0-1 0,1 1 0,0-1 0,0 1 0,-1-1 0,1 1 0,-1-1 0,0 1 0,1-1 0,1 0 0,2 1 0,2-1 0,0 0 0,-5 0 0,-1 0 0,0 1 0,1-1 0,-1 1 0,0-1 0,1 1 0,-1-1 0,0 1 0,1-1 0,-1 1 0,0-1 0,1 1 0,-1-1 0,0 1 0,1-1 0,-1 1 0,0-1 0,1 1 0,-1-1 0,0 1 0,1-1 0,0 1 0,0-1 0,-1 0 0,0 1 0,1-1 0,-1 1 0,0-1 0,1 1 0,0-1 0,-1 1 0,1-1 0,0 1 0,-1-1 0,0 1 0,1-1 0,-1 1 0,1-1 0,0 0 0,-1 1 0,1-1 0,-1 1 0,-5 0 0,-1 0 0,3 0 0,2-1 0,2 1 0,-1-1 0,1 1 0,-1-1 0,0 1 0,1-1 0,-7 1 0,1 0 0,1 0 0,-3 0 0,1 0 0,3 0 0,1 0 0,3-1 0,-1 1 0,0-1 0,1 0 0,-7 1 0,1 0 0,1 0 0,3 0 0,1-1 0,1 1 0,0-1 0,-1 1 0,1-1 0,-1 1 0,0-1 0,3 1 0,1-1 0,3 0 0,-3 0 0,-1 0 0,-3 0 0,1 1 0,-1-1 0,0 1 0,1-1 0,-1 1 0,0-1 0,2 1 0,3-1 0,1 0 0,0 0 0,-6 0 0,1 1 0,-1-1 0,0 1 0,1-1 0,-1 1 0,0-1 0,1 1 0,-1-1 0,0 1 0,1-1 0,0 0 0,0 1 0,-1-1 0,0 1 0,1-1 0,-7 1 0,1 0 0,2 0 0,-4 0 0,2 0 0,1 0 0,-3 0 0,2 0 0,1 0 0,-3 0 0,1 0 0,3 0 0,1 0 0,3-1 0,0 0 0,-6 1 0,-1 0 0,3 0 0,1 0 0,-3 0 0,0 0 0,1 0 0,3-1 0,2 1 0,0-1 0,-1 1 0,0-1 0,1 1 0,0-1 0,-1 1 0,1-1 0,-1 0 0,1 1 0,-1-1 0,0 1 0,1-1 0,-1 1 0,0-1 0,1 1 0,-1-1 0,0 1 0,1-1 0,-1 1 0,0-1 0,-5 1 0,-1 0 0,3 0 0,1 0 0,3-1 0,-1 1 0,0-1 0,1 1 0,-1-1 0,-5 1 0,-1 0 0,1 0 0,5 0 0,0-1 0,1 1 0,-7 0 0,1-1 0,-1 1 0,7 0 0,-7 0 0,1 0 0,-6 0 0,6 0 0,-8 1 0,6-1 0,-4 1 0,-4-1 0,7 1 0,-3-1 0,-4 1 0,8-1 0,-4 1 0,-4-1 0,14 0 0,-14 1 0,6-1 0,-8 1 0,0 0 0,8-1 0,-6 1 0,5 0 0,-7 0 0,-45 4 0,-11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5:00.1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102 11 25343,'9'1'0,"-3"-1"0,-6 0 0,0 0 0,-7 0 0,5-1 0,-13 0 0,13 1 0,-13-2 0,11 2 0,-6-1 0,7 0 0,-5 0 0,7 1 0,-5 0 0,4 0 0,-5-1 0,7 1 0,0 0 0,-8-1 0,6 1 0,-6-1 0,7 1 0,-5-1 0,4 1 0,-6-1 0,8 1 0,0 0 0,8 1 0,3 0 0,-1 0 0,2 0 0,1 1 0,2-1 0,3 1 0,-1 0 0,0 0 0,0 0 0,-5-1 0,-1 0 0,3 0 0,-5 0 0,3 1 0,-1-1 0,7 1 0,-7-1 0,1 0 0,0 0 0,5 1 0,-5-1 0,0 1 0,2-1 0,-5 0 0,3 0 0,2 1 0,2 0 0,2-1 0,-1 1 0,-5-1 0,-1 1 0,3-1 0,-4 0 0,2 0 0,2 1 0,2 0 0,1-1 0,1 1 0,-6 0 0,0-1 0,1 0 0,3 1 0,1 0 0,0-1 0,0 1 0,1 0 0,0 0 0,-7-1 0,2 0 0,0 1 0,3-1 0,1 1 0,0 0 0,1 0 0,-1 0 0,-5-1 0,0 0 0,2 1 0,1-1 0,3 1 0,-1 0 0,1 0 0,0 0 0,-6-1 0,-1 0 0,3 1 0,-5-1 0,3 0 0,1 0 0,-3 0 0,2 1 0,2-1 0,-4 0 0,2 0 0,1 1 0,-3-1 0,2 0 0,2 1 0,2-1 0,1 1 0,0 0 0,-5-1 0,-1 0 0,3 1 0,1-1 0,-3 0 0,-1 1 0,3-1 0,1 1 0,2 0 0,1-1 0,0 1 0,0 0 0,-1 0 0,0 0 0,1 0 0,-1-1 0,-6 1 0,1-1 0,1 0 0,3 1 0,1 0 0,0 0 0,1-1 0,-1 1 0,0 0 0,0 0 0,-4-1 0,-1 0 0,-6 0 0,6 0 0,1 1 0,-3-1 0,2 0 0,-6 0 0,6 0 0,2 0 0,-5 0 0,3 0 0,-7 0 0,7 0 0,2 1 0,-4-1 0,2 0 0,2 1 0,-5-1 0,3 0 0,1 0 0,3 1 0,2 0 0,-1 0 0,1-1 0,0 1 0,-1 0 0,0 0 0,1 0 0,0 0 0,0-1 0,-1 1 0,0 0 0,1 0 0,-1 0 0,0 0 0,0-1 0,1 1 0,-1 0 0,1 0 0,0 0 0,-1 0 0,-5-1 0,0 0 0,1 0-1,2 1 0,3 0 1,-1 0-2,0 0 1,-5-1-1,-1 0 0,3 0 1,1 1-1,2 0 0,1 0 0,-7-1 0,1 0 0,1 0 0,-3 0 0,1 1 0,3-1 0,-5 0 0,3 0 0,2 1 1,2 0 0,2-1-1,-1 1 1,-6-1 0,1 1 0,1-1 1,3 1 0,1-1 0,0 1-1,1 0 1,-1 0-1,0 0 1,0-1 0,1 1 0,-1 0-1,0 0 1,0 0 0,1 0 0,-1-1-1,0 1 1,-5-1 0,-1 1-1,3-1 0,1 1 1,-3-1-1,-1 0 0,3 0 1,1 1-1,2 0-1,0 0 1,1 0-1,-1-1 1,-5 1-1,0-1 1,-6-1-1,6 2 0,-6-2-1,6 2 1,-8-2 0,12 2-1,-4-1 1,-2 0-1,2 0 1,0 1-1,5-1 1,-5 1-1,0-1 0,-7-1 0,7 2 1,-6-2-1,5 1 1,-5 0 0,6 0 0,-7 0 0,7 0 1,-6 0-1,6 0 1,-5 0 0,4 0 0,-5 0-1,5 0 0,-7-1 1,12 2 1,-12-2-1,9 2 1,-9-2 0,5 1 0,-3 0 0,-4-1 0,6 1 0,-7-1 0,-1 0 0,8 1 0,-6-1 0,6 1 0,-6-1 0,2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5:16.1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24026,'0'18'0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5:26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0 123 24309,'0'-10'0,"0"2"5,0 8-1,0 0-4,0-8 0,0 6 0,0-13 0,0 3 0,0 5 0,0-9 0,0 12 0,0-8 0,0 7 0,0-7 0,0 8 0,0-4 0,0 8 0,0 0 0,0 8 0,0 4 0,0-3 0,0 3 0,0 2 0,0-5 0,0 3 0,0 2 0,0 1 0,0 3 0,0-1 0,0-5 0,0-1 0,0 3 0,0 1 0,0 3 0,0-1 0,0 1 0,0-1 0,0 1 0,0-1 0,0 1 0,0-1 0,0 1 0,0-1 0,0 1 0,0-1 0,0 1 0,0-7 0,0 1 0,0 1 0,0 3 0,0 1 0,0 1 0,0-1 0,0 1 0,0-1 0,0 1 0,0-1 0,0-5 0,0-1 0,0 3 0,0-4 0,0 1 0,0-5 0,0 6 0,0 1 0,0-3 0,0 2 0,0-6 0,0 5 0,0 3 0,0-4 0,0 1 0,0 1 0,0 5 0,0-5 0,0 0 0,0 1 0,0-3 0,0 1 0,0 3 0,0-4 0,0 1 0,0 3 0,0 2 0,0 1 0,0 0 0,0-5 0,0 0 0,0 1 0,0 3 0,0-5 0,0 1 0,0 2 0,0 1 0,0-3 0,0 0 0,0 1 0,0 3 0,0-5 0,0 1 0,0 1 0,0 3 0,0-4 0,0-1 0,0 3 0,0 1 0,0 3 0,0-1 0,0 1 0,0-1 0,0 1 0,0-7 0,0 1 0,0 2 0,0 1 0,0 3 0,0-1 0,0 1 0,0-1 0,0 0 0,0 1 0,0-6 0,0-1 0,0 3 0,0 1 0,0 3 0,0-1 0,0-5 0,0 0 0,0 1 0,0 3 0,0 1 0,0 1 0,0-1 0,0 0 0,0 1 0,0-1 0,0 1 0,0-1 0,0 1 0,0-1 0,0-5 0,0 0 0,0 1 0,0 3 0,0-5 0,0 1 0,0 2 0,0 1 0,0-3 0,0-1 0,0 3 0,0 1 0,0 3 0,0-1 0,0 1 0,0-1 0,0 1 0,0-1 0,0 1 0,0-7 0,0 1 0,0 2 0,0 1 0,0 3 0,0-1 0,0 0 0,0-5 0,0 0 0,0 1 0,0-3 0,0 2 0,0 1 0,0-3 0,0 2 0,0-1 0,0 7 0,0-7 0,0 1 0,0 0 0,0 5 0,0-5 0,0-1 0,0 1 0,0 6 0,0-1 0,0 0 0,0-5 0,0 0 0,0-6 0,0 5 0,0-5 0,0 6 0,0-8 0,0 11 0,0-13 0,0 6 0,0-6 0,0 4 0,0-5 0,0 7 0,0-8 0,0 2 0,0 4 0,0-4 0,0 6 0,0-6 0,0 3 0,0-3 0,0 6 0,0 0 0,0-6 0,0 6 0,0-8 0,0 0 0,0-8 0,0-2 0</inkml:trace>
  <inkml:trace contextRef="#ctx0" brushRef="#br0" timeOffset="1599">0 2550 24318,'0'10'0,"0"-2"0,0-8 0,0 2 0,0 3 0,0-3 0,0 6 0,0-6 0,0 4 0,0-4 0,0 7 0,0-3 0,0-4 0,0 6 0,0-6 0,0 4 0,0-4 0,0 5 0,0-7 0,0-15 0,0-4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6:13.2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1231 24364,'-9'1'0,"1"-1"0,8 0 0,-2 1 0,-4-1 0,4 0 0,-5 1 0,7-1 0,0 0 0,-9 1 0,7-1 0,-6 1 0,8-1 0,-1 0 0,9-1 0,1 0 0,8 0 0,1-1 0,-1 0 0,1 1 0,0-1 0,0 1 0,-1-1 0,1 1 0,0-1 0,0 1 0,0-1 0,-1 1 0,1-1 0,0 0 0,-1 1 0,1-1 0,-1 1 0,-5 0 0,-1 0 0,-7 0 0,4 1 0,-8 0 0,0 0 0,8-1 0,-6 1 0,5-1 0,-6 1 0,-9 1 0,-1 0 0,-8 0 0,6 0 0,-1 0 0,6 0 0,-5 0 0,5-1 0,-6 1 0,1 0 0,-1 0 0,1 0 0,-1 0 0,-5 1 0,-1-1 0,7 0 0,-1 0 0,-2 1 0,4-2 0,-2 1 0,-1 1 0,3-1 0,-2 0 0,7-1 0,-8 1 0,8 0 0,-8 0 0,9-1 0,-3 1 0,7-1 0,2 0 0,3-1 0,-1 1 0,8-1 0,-1 0 0,7-1 0,-1 1 0,0-1 0,1 1 0,-1-1 0,0 1 0,1-1 0,-1 1 0,0-1 0,1 0 0,-1 1 0,1-1 0,-1 1 0,1-1 0,2 1 0,1-1 0,2 0 0,0 0 0,-5 0 0,0 1 0,0-1 0,1 0 0,2 0 0,2 0 0,-2 1 0,-1-1 0,-2 0 0,0 1 0,-1-1 0,2 1 0,3-1 0,1 0 0,-2 0 0,-2 0 0,-1 1 0,1-1 0,4 0 0,-4 0 0,4 0 0,-1 0 0,1 0 0,-1 0 0,5 0 0,0 0 0,0-1 0,-4 1 0,7 0 0,-1-1 0,-2 1 0,4-1 0,-5 1 0,1-1 0,4 1 0,1-1 0,-1 0 0,-2 1 0,2-1 0,-4 1 0,3-1 0,-1 0 0,-2 1 0,1 0 0,-7 0 0,2 0 0,-2 0 0,4 0 0,-1 0 0,-3 0 0,-1 0 0,-2 1 0,-1-1 0,0 0 0,1 1 0,0-1 0,0 1 0,-1-1 0,0 1 0,1-1 0,-1 1 0,1-1 0,0 1 0,0-1 0,-1 1 0,0-1 0,1 1 0,1-1 0,3 0 0,1 0 0,-1 0 0,-3 0 0,-2 1 0,3-1 0,3 0 0,-4 0 0,5 0 0,-3 0 0,3 0 0,-5 1 0,4-1 0,-3 0 0,-3 0 0,6 0 0,0 0 0,-2 1 0,-1-1 0,3 0 0,2 0 0,0-1 0,1 1 0,-1 0 0,-3 0 0,1 0 0,-2 0 0,4 0 0,-2 0 0,0 0 0,3 0 0,-7 0 0,7 0 0,-3 0 0,0 0 0,1 0 0,-5 0 0,3 0 0,1 0 0,2 0 0,-3 0 0,1 0 0,-2 0 0,5 0 0,-1 0 0,0-1 0,0 1 0,5 0 0,-5-1 0,2 1 0,4-1 0,-3 1 0,-1 0 0,-2-1 0,-4 1 0,5 0 0,-3 0 0,1 0 0,1 0 0,-6 0 0,5 0 0,-4 0 0,-3 1 0,0-1 0,1 1 0,-1-1 0,0 1 0,1-1 0,2 1 0,2-1 0,1 0 0,0 0 0,-6 0 0,1 1 0,-1-1 0,6 0 0,1 0 0,-1 0 0,3 0 0,-7 0 0,4 0 0,-2 0 0,2 0 0,-3 0 0,3 0 0,-3 1 0,-3-1 0,7 0 0,-1 0 0,0 0 0,2 0 0,-5 0 0,5 0 0,-2 0 0,1 0 0,-1 0 0,-3 0 0,1 0 0,2 0 0,2 0 0,-3 0 0,2 0 0,-3 0 0,0 0 0,0 0 0,2 0 0,-1 1 0,-1-1 0,0 0 0,2 0 0,-2 0 0,4 0 0,-2 0 0,-1 0 0,-3 0 0,0 1 0,2-1 0,3 0 0,-3 0 0,1 0 0,-1 0 0,3 0 0,-3 0 0,0 0 0,0 0 0,2 0 0,-2 1 0,-1-1 0,-1 0 0,3 0 0,2 0 0,1 0 0,-4 0 0,2 0 0,-2 0 0,1 0 0,-1 0 0,3 0 0,-3 1 0,1-1 0,-1 0 0,4 0 0,2-1 0,-6 1 0,5 0 0,-3 0 0,1 0 0,5 0 0,-4-1 0,0 1 0,0 0 0,4-1 0,-3 1 0,1 0 0,4-1 0,-4 1 0,0-1 0,1 1 0,-1-1 0,-4 1 0,6 0 0,0-1 0,-1 1 0,-1 0 0,-5 0 0,3-1 0,2 1 0,-4 0 0,4 0 0,1-1 0,-1 1 0,-4 0 0,4 0 0,0-1 0,0 1 0,-3 0 0,3-1 0,1 1 0,-1 0 0,-6 0 0,4 0 0,-2 0 0,0-1 0,2 1 0,-4 0 0,3 0 0,-3 1 0,4-2 0,-2 1 0,0 0 0,3 0 0,-7 0 0,7 0 0,-3 0 0,0 0 0,2 0 0,-4 0 0,3 0 0,-3 0 0,1 0 0,-1 0 0,3 0 0,-3 0 0,0 1 0,0-1 0,2 0 0,-1 0 0,-1 0 0,1 0 0,3 0 0,2-1 0,-5 2 0,3-2 0,-1 1 0,-1 0 0,6 0 0,-4 0 0,0-1 0,0 1 0,7-1 0,-5 1 0,2-1 0,0 1 0,-2 0 0,5-1 0,-3 0 0,2 1 0,2-1 0,0 0 0,-2 0 0,-2 1 0,0-1 0,6 0 0,0 0 0,0 0 0,0 0 0,0 0 0,0 0 0,0 0 0,0 0 0,-1-1 0,1 1 0,0 0 0,6 0 0,0-1 0,-3 1 0,-1 0 0,4-1 0,-1 1 0,1-1 0,2 0 0,-6 1 0,3-1 0,-3 1 0,-2 0 0,6 0 0,0-1 0,-1 0 0,3 1 0,-6 0 0,4-1 0,-2 1 0,1-1 0,-6 1 0,3 0 0,-2 0 0,-4 0 0,1 0 0,5 0 0,0 0 0,-4 0 0,-1 0 0,2 0 0,3 0 0,3-1 0,-5 1 0,2 0 0,-6 0 0,1 1 0,0-1 0,3 0 0,0 0 0,-1 0 0,-4 0 0,-1 0 0,2 1 0,2-1 0,2 0 0,-2 0 0,-2 0 0,-2 1 0,1-1 0,3 0 0,-3 1 0,-1-1 0,-7 1 0,3 0 0,1 0 0,3-1 0,-2 1 0,0-1 0,0 1 0,0 0 0,-3 0 0,3-1 0,-2 1 0,-3 0 0,3 0 0,0 0 0,0 0 0,0-1 0,4 1 0,-4 0 0,1-1 0,-1 1 0,4 0 0,-4-1 0,0 1 0,0 0 0,4-1 0,-3 1 0,-1 0 0,1 0 0,3-1 0,-4 1 0,0 0 0,0 0 0,5-1 0,-1 0 0,2 1 0,-2-1 0,2 1 0,-5-1 0,1 1 0,4-1 0,0 0 0,0 1 0,-2-1 0,2 1 0,-4-1 0,2 1 0,0-1 0,-1 1 0,4-1 0,-5 0 0,2 1 0,0-1 0,-6 1 0,4 0 0,0 0 0,0-1 0,-4 1 0,7 0 0,-1-1 0,-2 1 0,4-1 0,-6 1 0,2-1 0,4 1 0,2-1 0,0 0 0,-2 0 0,-1 1 0,-1-1 0,4 0 0,-2 1 0,-2-1 0,-5 1 0,3 0 0,0-1 0,0 1 0,0-1 0,2 1 0,-4 0 0,1-1 0,-5 2 0,6-2 0,0 1 0,0 0 0,-4-1 0,4 1 0,0 0 0,0-1 0,-4 1 0,4 0 0,0 0 0,1-1 0,-5 1 0,5 0 0,-3 0 0,-4 0 0,0 0 0,0 0 0,2 0 0,-1 0 0,-1 0 0,0 0 0,2 0 0,-2 1 0,0-1 0,1 0 0,1 0 0,-2 0 0,0 0 0,0 0 0,2 0 0,-1 0 0,-1 1 0,0-1 0,2 0 0,-1 0 0,-3 0 0,-1 1 0,0-1 0,-1 0 0,0 1 0,1-1 0,-1 1 0,0-1 0,1 1 0,-1-1 0,0 1 0,1-1 0,-1 1 0,0-1 0,1 1 0,-1-1 0,0 1 0,1-1 0,-1 1 0,1-1 0,0 1 0,-1-1 0,1 1 0,1-1 0,2 0 0,2 0 0,-1 0 0,-3 0 0,0 1 0,4-1 0,-3 0 0,4 0 0,-5 0 0,-1 1 0,-1-1 0,0 1 0,1-1 0,-1 1 0,0-1 0,1 1 0,-1-1 0,0 1 0,1-1 0,-1 1 0,1-1 0,-1 0 0,1 1 0,0-1 0,-1 1 0,0-1 0,3 1 0,3-1 0,-10 0 0,5 1 0,-3 0 0,1-1 0,-4 1 0,0 0 0,2 0 0,1 0 0,-3 0 0,-1 0 0,3-1 0,1 1 0,2-1 0,-5 1 0,-1 0 0,-5 1 0,6-1 0,-1 0 0,7-1 0,-7 1 0,1 0 0,-1 0 0,7 0 0,-1-1 0,-7 1 0,-1 1 0,-3-1 0,-4 1 0,6-1 0,-8 1 0,0 0 0,7 0 0,-3-1 0,8 0 0,-6 1 0,5-1 0,-5 0 0,5 0 0,1 0 0,5 0 0,-5 0 0,-1 0 0,-7 0 0,14 0 0,-6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36:40.7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70 8 24418,'-18'-2'1,"7"1"0,-1 0-1,8 0 0,-5 0 0,3 1 0,4 0 0,-6-1 0,8 1 0,0 0 0,8 1 0,-4-1 0,8 1 0,-7 0 0,7 0 0,-1 0 0,7 1 0,-1 0 0,0 0 0,-5-1 0,-1 0 0,3 0 0,-5 0 0,3 1 0,1-1 0,2 1 0,3 0 0,-1-1 0,0 1 0,1 0 0,-1 0 0,-1 0 0,1-1 0,0 1 0,0 0 0,0 0 0,1-1 0,-1 1 0,0 0 0,0 0 0,1 0 0,-1 0 0,0-1 0,1 1 0,-1 0 0,0 0 0,0 0 0,1-1 0,-1 1 0,0 0 0,1 0 0,-1 0 0,0 0 0,0-1 0,1 1 0,-1 0 0,0 0 0,-3-1 0,1 1 0,4 0 0,2 0 0,-3 0 0,-1 0 0,1 0 0,0-1 0,-1 1 0,-5 0 0,-1-1 0,3 0 0,1 1 0,3 0 0,-1-1 0,1 1 0,-6 0 0,0-1 0,1 0 0,3 1 0,2 0 0,-1 0 0,1-1 0,0 1 0,-1 0 0,0 0 0,0 0 0,1 0 0,-1-1 0,0 1 0,1 0 0,1 0 0,2 0 0,2 1 0,-2-1 0,-2 0 0,-2 0 0,1 0 0,-1-1 0,0 1 0,1 0 0,1 0 0,4 0 0,-4 0 0,4 1 0,-4-1 0,-2 0 0,1 0 0,1 0 0,2 0 0,2 0 0,3 1 0,-5-1 0,3 1 0,-3-1 0,4 0 0,0 1 0,0 0 0,0-1 0,4 1 0,-6 0 0,1-1 0,1 1 0,-3-1 0,4 1 0,-1 0 0,-3-1 0,5 1 0,0 0 0,1 0 0,-5-1 0,3 1 0,-1-1 0,2 1 0,4 0 0,-4 0 0,1 0 0,-1 0 0,0 0 0,2 0 0,4 0 0,-2 1 0,-3-1 0,0 0 0,3 0 0,-2 0 0,2 0 0,-6 0 0,0-1 0,-2 1 0,0-1 0,3 1 0,-4-1 0,3 1 0,2 0 0,-6-1 0,3 0 0,-2 1 0,1-1 0,-4 0 0,5 1 0,-3-1 0,3 0 0,-3 1 0,6 0 0,0-1 0,1 1 0,-5 0 0,5 0 0,-1-1 0,0 1 0,-1 0 0,5 0 0,-4 0 0,-2 0 0,4 0 0,-4-1 0,1 1 0,-1 0 0,0-1 0,-3 1 0,3-1 0,2 1 0,-3 0 0,3 0 0,0-1 0,1 1 0,-4 0 0,5 0 0,2 0 0,2 1 0,2-1 0,0 1 0,0 0 0,0-1 0,4 1 0,-1 0 0,-1 0 0,2 0 0,0 1 0,-4-2 0,0 1 0,0 0 0,0-1 0,0 1 0,0 0 0,0-1 0,0 1 0,-2-1 0,-2 1 0,-1-1 0,1 0 0,7 1 0,3 0 0,-3 0 0,-1 0 0,-4 0 0,0-1 0,2 1 0,-6-1 0,7 1 0,-5-1 0,0 0 0,1 1 0,3-1 0,-2 1 0,-3-1 0,3 0 0,-4 0 0,3 1 0,3-1 0,-6 0 0,-1 0 0,3 1 0,2-1 0,1 1 0,1-1 0,-1 1 0,1 0 0,-2-1 0,-3 0 0,-1 0 0,2 1 0,-1-1 0,1 0 0,-2 0 0,2 0 0,-4 0 0,1 0 0,1 0 0,-2 0 0,4 0 0,-6 0 0,3 0 0,3 0 0,0 0 0,-1 1 0,-1-1 0,2 0 0,-2 0 0,2 0 0,2 1 0,-2-1 0,0 0 0,2 1 0,-2-1 0,-3 0 0,2 0 0,3 0 0,-2 1 0,-2-1 0,0 0 0,4 0 0,-3 0 0,-1 0 0,-5 0 0,3 0 0,0 0 0,1-1 0,0 2 0,7-1 0,-2 1 0,-4-1 0,5 0 0,-6 0 0,5 1 0,2-1 0,-1 1 0,1 0 0,-1-1 0,1 1 0,0 0 0,0-1 0,0 1 0,0 0 0,0-1 0,0 1 0,-2-1 0,-4 0 0,4 1 0,-4-1 0,3 0 0,4 1 0,-4 0 0,0-1 0,-3 0 0,1 0 0,5 1 0,4 0 0,2 0 0,-2 0 0,-1 0 0,1 0 0,1 1 0,-1-1 0,-2-1 0,-2 1 0,0 0 0,0 0 0,2-1 0,0 1 0,0 0 0,-4 0 0,-1-1 0,5 1 0,2 0 0,1 0 0,1 1 0,-5-2 0,1 1 0,4 1 0,-3-1 0,7 0 0,-2 1 0,-4-1 0,-2 0 0,-2-1 0,2 1 0,4 1 0,-5-2 0,1 1 0,-6 0 0,0-1 0,2 0 0,3 1 0,-2 0 0,-5-1 0,4 0 0,-3 0 0,3 1 0,2 0 0,1-1 0,-1 1 0,0 0 0,0-1 0,6 2 0,0-1 0,0 0 0,1 1 0,-5-2 0,3 2 0,-3-1 0,-2-1 0,0 1 0,0 0 0,-1-1 0,2 1 0,-2 0 0,2-1 0,-1 1 0,0 0 0,0-1 0,0 1 0,2 0 0,4 0 0,-4 0 0,4 0 0,-4 0 0,-2 0 0,1 0 0,3 0 0,2 0 0,-2 0 0,4 1 0,-3-1 0,0 0 0,3 1 0,-6-1 0,6 0 0,-3 0 0,0 1 0,3-1 0,-2 0 0,3 1 0,1 0 0,-1-1 0,-5 0 0,3 1 0,3 0 0,-5-1 0,5 1 0,-3-1 0,-3 0 0,5 1 0,1-1 0,1 1 0,1 0 0,-9-1 0,5 1 0,0-1 0,3 1 0,-1 0 0,-1-1 0,0 1 0,0 0 0,-3-1 0,4 1 0,-2-1 0,-4 0 0,-2 0 0,-2 0 0,0 0 0,0-1 0,0 1 0,0 0 0,0-1 0,0 1 0,2 0 0,2 0 0,1 0 0,-1 0 0,-2 0 0,-2 0 0,0 0 0,-1-1 0,1 1 0,0-1 0,-3 1 0,-3-1 0,4 0 0,-3 0 0,1 1 0,-2-1 0,-4-1 0,-6 0 0,2 1 0,2-1 0,0 0 0,-3 1 0,2-1 0,1 0 0,0 1 0,-4-1 0,2 0 0,3 0 0,-1 1 0,-3-1 0,1 0 0,3 1 0,1-1 0,-4 0 0,2 1 0,-2-1 0,-2 0 0,0 0 0,3 0 0,1 1 0,0-1 0,-5 0 0,2 0 0,3 1 0,-4-1 0,4 0 0,-2 0 0,2 1 0,-4-1 0,6 0 0,-1 1 0,0-1 0,-1 1 0,-4-1 0,2 0 0,3 0 0,1 1 0,-4-1 0,3 1 0,-3-1 0,-1 0 0,-1 0 0,2 0 0,2 1 0,0-1 0,-5 0 0,0 0 0,6 1 0,-1-1 0,-2 0 0,-8 0 0,-1-1 0,2 0 0,2 1 0,1 0 0,1 0 0,-1-1 0,0 1 0,-5-1 0,0 1 0,0-1 0,6 1 0,-7-1 0,1 0 0,-8 0 0,4 0 0,-8-1 0,1 0 0,-81-9 0,30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1:20.8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109 337 21138,'-14'18'0,"0"-4"0,10-11 0,-5-2 0,-4 5 0,3-6 0,-3 3 0,4 0 0,-1-2 0,3 10 0,1-3 0,6 5 0,0-1 0,0-5 0,0 8 0,0-4 0,0 4 0,0 1 0,0-5 0,0 4 0,0-8 0,0 5 0,0-2 0,0 0 0,3 2 0,1-5 0,-1 5 0,0-2 0,0 0 0,1 2 0,-1-5 0,3 6 0,-3-6 0,1 5 0,2-2 0,-6 0 0,3 2 0,-3-2 0,0 0 0,0 2 0,0-2 0,0 0 0,3 2 0,-2-2 0,5 3 0,-3 0 0,1 2 0,1-1 0,-1 2 0,2-4 0,-2 1 0,2 0 0,-6 0 0,3 0 0,-6 2 0,3-1 0,-3 2 0,3-6 0,0 2 0,-3-2 0,2 0 0,-2 2 0,3-2 0,0 3 0,0-1 0,3-2 0,-2 3 0,2-4 0,-3 4 0,0 0 0,0 0 0,0 0 0,0-3 0,0 2 0,0-2 0,0 3 0,0 0 0,-3-3 0,2 2 0,-2-2 0,3 0 0,0 2 0,0-2 0,3 0 0,1 2 0,-1-5 0,0 5 0,-3-2 0,0 3 0,0-3 0,0 2 0,0-2 0,0 3 0,0-3 0,0 2 0,-3-2 0,3 0 0,-3 2 0,3-2 0,-3 0 0,2 2 0,-2-2 0,3 0 0,0 2 0,0-2 0,0 0 0,0 2 0,0-2 0,0 0 0,-2 2 0,1-2 0,-5 0 0,3 2 0,-1-5 0,-2 5 0,3-4 0,-4 1 0,7-34 0,-3 18 0,9-31 0,-5 27 0,2-4 0,-3 2 0,0 0 0,-3 3 0,2-2 0,-5 5 0,3-5 0,-4 5 0,1-3 0,2 1 0,-1-1 0,4 0 0,-2-2 0,3 2 0,0 0 0,0-2 0,3 2 0,-2-3 0,2-3 0,-3 3 0,0-3 0,2 6 0,-1-2 0,16 31 0,-7-17 0,22 31 0,-6-26 0,12 4 0,-3-3 0,5-2 0,-8-1 0,8-1 0,-10-3 0,8 1 0,-12-1 0,14 1 0,-6 0 0,-9 1 0,17-1 0,-8 3 0,-3-2 0,3 2 0,-10-3 0,12 2 0,-10-2 0,15 2 0,-15-2 0,15 3 0,-13-1 0,13 2 0,-11-1 0,13-1 0,-9-2 0,16 2 0,-15-2 0,10 0 0,-6 1 0,3-1 0,0 2 0,3-2 0,-10 3 0,3-3 0,-15 3 0,15-2 0,-11 7 0,15 0 0,2 2 0,3-2 0,-9-2 0,-1-4 0,-12 0 0,20 5 0,-11 1 0,11 0 0,-15 0 0,-15-4 0,-41 3 0,1-4 0,-30 2 0,15-5 0,6 1 0,-2-3 0,11 0 0,-11 0 0,5-3 0,-12-2 0,10 3 0,-8 0 0,13-1 0,-10 1 0,11-3 0,-12 3 0,8-1 0,-10-2 0,9 3 0,-11-4 0,13 1 0,-13 1 0,16 1 0,-21 3 0,14 3 0,-8-2 0,4 2 0,9-3 0,0-3 0,6-1 0,-2-2 0,0-1 0,-4 4 0,-1 0 0,2 0 0,2 2 0,1-1 0,-1 2 0,0 0 0,-2 0 0,-1 0 0,-1-3 0,5 2 0,5-2 0,5 3 0,2 0 0,0 0 0,0 0 0,-2 3 0,-2-2 0,-2 2 0,0-3 0,2 0 0,2 0 0,2 0 0,0 0 0,3 0 0,-2 0 0,2 0 0,0 2 0,-2-1 0,39 11 0,-22-10 0,47 6 0,-20-8 0,-1 0 0,5 0 0,-7 0 0,14 0 0,-11 0 0,9 0 0,-12 0 0,9 0 0,-9 1 0,7 1 0,-14-1 0,22 5 0,-12-3 0,16 4 0,-4-4 0,1 3 0,0-3 0,-3 4 0,0-1 0,-1 1 0,-2-1 0,5 3 0,-7-4 0,0 3 0,-4-4 0,-4 2 0,2-2 0,-2-1 0,1-3 0,-2 0 0,-2 2 0,-1 2 0,4 2 0,0 1 0,6-1 0,1 1 0,2-1 0,1 0 0,-4 1 0,6-4 0,-8 3 0,8-2 0,-8 2 0,2-2 0,-6 1 0,5-1 0,-4 2 0,11-2 0,-5 2 0,5-6 0,-2 6 0,-1-5 0,-5 4 0,1-4 0,-7 5 0,1-5 0,-2 4 0,0-4 0,-1 2 0,1-3 0,0 0 0,-4 3 0,3-3 0,-2 3 0,3 0 0,-3-2 0,1 2 0,-1-3 0,0 2 0,-1-1 0,-5 2 0,-2 0 0,-2-2 0,3 1 0,0 1 0,3-2 0,-2 2 0,-2-3 0,-2 0 0,0 0 0,-3 0 0,2 0 0,-2 0 0,0 3 0,2-3 0,-2 3 0,3-3 0,0 0 0,0 0 0,0 0 0,-1 0 0,1 0 0,0 0 0,0 0 0,-3 0 0,2 0 0,-2 3 0,0-2 0,2 2 0,-2 0 0,0-3 0,2 3 0,-10-20 0,3 7 0,-11-14 0,2 8 0,1 3 0,0-3 0,0 3 0,-1-3 0,1 3 0,-3-3 0,5 6 0,-1-2 0,2 2 0,0-3 0,0-2 0,0 1 0,2-2 0,-1 4 0,2-1 0,-3 0 0,0 3 0,-3-2 0,0 2 0,-1 0 0,1-2 0,3 2 0,0 0 0,0-2 0,0 2 0,0 0 0,0-2 0,0 2 0,0 0 0,0-2 0,0 2 0,0-3 0,0 0 0,0 0 0,0 0 0,-3 3 0,3-2 0,-6 2 0,5 0 0,-2-2 0,3 2 0,0 0 0,3-2 0,1 2 0,-1 0 0,0-2 0,-3 2 0,0 0 0,0-2 0,0 2 0,0 0 0,3-2 0,-2 2 0,2 0 0,-1-2 0,-1 2 0,5 0 0,-3-2 0,1 2 0,2-3 0,-6 0 0,3 3 0,-3-2 0,0 2 0,-3-3 0,3 0 0,-3 0 0,3 3 0,0-2 0,0 2 0,0 0 0,-3-2 0,2 2 0,-2 0 0,3-2 0,0 2 0,3-5 0,4-2 0,-3-2 0,5 5 0,-6-1 0,1 5 0,-1 0 0,-3-2 0,0 2 0,0-2 0,-3-1 0,2 3 0,-2-2 0,3 2 0,0 0 0,0-2 0,0 2 0,0-6 0,-3 2 0,3-1 0,-6-1 0,5 2 0,-5-4 0,6 4 0,-3-1 0,3 2 0,0 0 0,0 3 0,0-2 0,0 2 0,0-3 0,0-3 0,0 3 0,0 0 0,3 1 0,-3 2 0,3-6 0,-6 3 0,0-3 0,-4 3 0,1 0 0,2 3 0,2-2 0,-1 2 0,2-5 0,-2 1 0,6-2 0,1 4 0,2-1 0,0 0 0,4 0 0,-3 0 0,-1 1 0,0 2 0,-5-3 0,2 3 0,-3 0 0,-3-2 0,-1 5 0,1-5 0,0 2 0,3 0 0,0-2 0,0 2 0,0 0 0,0-2 0,3 2 0,0 0 0,-2-2 0,-19 13 0,4-2 0,-15 16 0,12-7 0,1 4 0,0-6 0,6-2 0,1 1 0,0-4 0,-1 5 0,-6-5 0,0 4 0,-1-4 0,1 2 0,4-3 0,-1 3 0,3-3 0,-2 6 0,-4-2 0,-1 2 0,-8-2 0,-1 4 0,3-3 0,-5 4 0,8-3 0,4-2 0,4 1 0,2-4 0,0 5 0,-3-5 0,-2 4 0,-2-1 0,-2 2 0,0-2 0,0 2 0,2-6 0,4 3 0,1 0 0,2-2 0,0 2 0,-2-3 0,2 0 0,0 0 0,-2 0 0,2 0 0,0 0 0,-5 0 0,5 0 0,-12 0 0,5 0 0,-5 0 0,3 0 0,2 0 0,-4 0 0,7 0 0,-8 0 0,6 0 0,-3 0 0,-1 0 0,-2 0 0,0 0 0,-7 0 0,3 0 0,-9 0 0,11-3 0,-6 2 0,10-2 0,-2 0 0,5 3 0,1-3 0,1 3 0,-2 0 0,-2-3 0,0 2 0,0-2 0,-3 0 0,2 3 0,-5-6 0,2 5 0,-3-2 0,-5 3 0,-5 0 0,-9 0 0,0 0 0,0 0 0,12 3 0,8-2 0,9 2 0,1-3 0,-4 0 0,-7 3 0,-3-3 0,-6 3 0,2 0 0,1-2 0,6 5 0,10-6 0,4 6 0,2-5 0,0 2 0,-2-1 0,2-1 0,-8 5 0,4-6 0,-11 6 0,2-2 0,3-1 0,1 3 0,7-5 0,2 2 0,-3-1 0,6 2 0,-5 2 0,2-2 0,0 2 0,-2-3 0,2 4 0,-3-1 0,0 0 0,1-2 0,-1 2 0,0-3 0,0 1 0,-3-1 0,3 0 0,-3-3 0,6 3 0,-2-3 0,2 0 0,0 0 0,-2 3 0,2-2 0,0 4 0,-2-4 0,2 5 0,-6-5 0,-3 4 0,-4-4 0,-2 2 0,2 0 0,4-3 0,3 3 0,3-3 0,3 0 0,-2 0 0,2 0 0,-6 0 0,3 0 0,-3 3 0,3-2 0,0 2 0,1-3 0,-4 0 0,2 0 0,-1 0 0,2 0 0,0 0 0,3 0 0,-2 0 0,2 2 0,0-1 0,-5 5 0,2-5 0,-7 4 0,1-1 0,3-1 0,-3 3 0,8-5 0,-1 2 0,37 8 0,4 0 0,29 8 0,5-1 0,0-5 0,2-3 0,-4-3 0,-12-3 0,2-2 0,1-1 0,5-1 0,5-1 0,4 0 0,3-1 0,5-3 0,2 3 0,4 1 0,3 0 0,-5 2 0,1 0 0,-4 2 0,-4 1 0,-3-1 0,-1 2 0,-2-1 0,-4-1 0,-4 1 0,-2-1 0,-1 0 0,-1 2 0,-2-1 0,4 0 0,-1 3 0,8 1 0,-19 1 0,-28-3 0,-28 0 0,-9 1 0,-25-1 0,-7-2 0,-10-1 0,7-1 0,3 0 0,5 0 0,-4-2 0,0 0 0,0 0 0,-4 0 0,-6 0 0,-4 0 0,-1 0 0,-4 0 0,-3 0 0,1 0 0,-1 0 0,6 0 0,4 0 0,6 0 0,7 0 0,4 0 0,3 1 0,0 1 0,14 2 0,18 3 0,28 0 0,9-2 0,23-6 0,2-1 0,1-2 0,-4-2 0,4 0 0,6-1 0,1 1 0,4-1 0,3 1 0,4-1 0,13 1 0,8 0 0,7 2 0,0 2 0,0 1 0,-1 1 0,-1 1 0,-2 1 0,-11 2 0,-9 1 0,-9 0 0,-8 0 0,-3-2 0,-3 1 0,-14 2 0,-16-3 0,-32 1 0,-24 1 0,-20-3 0,1 0 0,1-1 0,3-2 0,-5-1 0,0 0 0,-3-2 0,3 2 0,-2-2 0,3-1 0,1-1 0,4-1 0,1 0 0,1-1 0,22 1 0,29-8 0,30 3 0,10-2 0,4 3 0,-6 0 0,1 0 0,1-2 0,-1 3 0,2 0 0,1 0 0,2 0 0,1 4 0,1 0 0,1 2 0,-1 1 0,1 1 0,5 1 0,3 2 0,-11 3 0,1 5 0,-16 1 0,-17 14 0,-20 6 0,-7-4 0,-17-1 0,-6 0 0,-13 3 0,3-5 0,1-4 0,19-7 0,3 0 0,51-6 0,15-2 0,7-1 0,3-6 0,-1 1 0,10-3 0,-9-3 0,-8 2 0,-19-2 0,1-1 0,-23-4 0,2-6 0,-9-4 0,-1-3 0,-2 6 0,2 8 0,18 40 0,-1 2 0,10 30 0,-11-17 0,-8 2 0,-2-13 0,-2 13 0,0-21 0,0 24 0,0-32 0,0 5 0,-17-41 0,4-6 0,-3-25 0,13 6 0,19 18 0,0 20 0,4 31 0,-9 1 0,-4 13 0,-6 5 0,-1 10 0,-6 4 0,-4 0 0,3-5 0,3-2 0,4-5 0,4-1 0,1-10 0,6 4 0,-5-13 0,3 12 0,-6-17 0,-3 25 0,-20-21 0,-12 10 0,4-12 0,-6-9 0,6-7 0,-15 1 0,10-5 0,-17 0 0,-3-7 0,-13-4 0,-3-2 0,3-2 0,5-2 0,12 3 0,-1-1 0,1 1 0,3 2 0,3 0 0,5 2 0,-1-7 0,38 13 0,25 2 0,19 7 0,14 4 0,6 0 0,-12-3 0,7 0 0,-8-1 0,-3 0 0,1 1 0,1 1 0,-1-1 0,-1-1 0,-2 2 0,3 3 0,5 2 0,-11 0 0,3 3 0,-13 0 0,-4 5 0,-28-8 0,-24-3 0,-4-6 0,-23-5 0,-2-1 0,-9-1 0,7 0 0,-9-3 0,2 1 0,-1-2 0,-1 0 0,5 2 0,-6-1 0,3-2 0,0-1 0,3-1 0,2 1 0,2-3 0,0-7 0,3-3 0,15-6 0,39-7 0,24-2 0,19 4 0,14 8 0,-5 7 0,-3 5 0,3 1 0,2 2 0,1 1 0,0 1 0,3 1 0,2 1 0,0 2 0,-2 0 0,-1 0 0,1 1 0,-6-2 0,-5-5 0,-43 0 0,-29-2 0,-26 5 0,-11 4 0,5 1 0,4 1 0,4-2 0,-5 0 0,-1 0 0,-1 1 0,-3-1 0,4-1 0,0 0 0,1-2 0,-1-2 0,-5-1 0,10-5 0,15-5 0,35-1 0,15 3 0,35 6 0,2-2 0,1 3 0,-7 0 0,2 2 0,0 1 0,3 0 0,-5-1 0,2 1 0,-1 2 0,3-2 0,8 2 0,-4 1 0,6-2 0,-26 1 0,-9 0 0,-75 2 0,20 2 0,-42 0 0,5 0 0,-5 0 0,-4 0 0,0 0 0,6-1 0,2-1 0,18-2 0,34-5 0,31-2 0,10 2 0,26 0 0,-1 2 0,4 1 0,-4-1 0,4 1 0,-1 0 0,-9-1 0,1 1 0,11-1 0,6 1 0,-2 0 0,-20 2 0,-43 9 0,-31 5 0,-15 1 0,-7-1 0,8-2 0,-2 1 0,0-1 0,-4-1 0,-6 1 0,-5 2 0,-5 0 0,-3-3 0,0 2 0,1-1 0,-1 0 0,-1-1 0,2 0 0,2-2 0,2 0 0,2 0 0,0 0 0,2-2 0,4 0 0,-1 1 0,1-1 0,-1 2 0,1-2 0,44 4 0,31-1 0,32 0 0,18 0 0,0-2 0,-2 1 0,-13-2 0,1 1 0,1 1 0,-2 0 0,-2 3 0,-1-1 0,-2 2 0,3 4 0,1 2 0,-10 1 0,-18 11 0,-32-5 0,-27-2 0,-19-11 0,1-1 0,1-1 0,1-3 0,-7 0 0,-2-1 0,-3-2 0,-3 0 0,1-2 0,-2-1 0,-2-2 0,-2 0 0,1 0 0,4-1 0,4-1 0,2 0 0,4-1 0,3 0 0,5-1 0,5-2 0,3-5 0,9-3 0,19-9 0,28 3 0,25 3 0,20 13 0,-3 2 0,-3 1 0,3 0 0,0 0 0,2 0 0,-1 0 0,3 2 0,1-2 0,0 1 0,0 1 0,-4-1 0,0 2 0,-12 0 0,-24 10 0,-35 2 0,-31 3 0,-18-1 0,3-3 0,2 1 0,0-2 0,-3-1 0,0-2 0,0 0 0,-1-2 0,-4-3 0,1 0 0,2 0 0,3-1 0,10-1 0,2-3 0,-4-5 0,4-5 0,22 0 0,27-9 0,14 9 0,27-4 0,7 3 0,17-1 0,0 2 0,-15 5 0,6 1 0,-9 2 0,-4 1 0,1 1 0,5 1 0,-2 3 0,-15 8 0,-30 8 0,-17-3 0,-32-1 0,-10-2 0,-20 4 0,2-3 0,4-2 0,11-3 0,-5 0 0,-3-3 0,1-1 0,7-5 0,16-1 0,20-12 0,28-6 0,15-9 0,3 6 0,11 2 0,-13 12 0,13 0 0,-15 7 0,12 0 0,-20 16 0,-11 6 0,-24 9 0,-19-1 0,4-7 0,-1-5 0,7-4 0,-13-1 0,12-1 0,-12-3 0,20-1 0,-25-6 0,27-9 0,-5-8 0,28-11 0,20-1 0,3 9 0,9 8 0,3 7 0,10 1 0,-9 5 0,0 6 0,-17 1 0,2 15 0,-33-1 0,-12 7 0,1-7 0,-9-8 0,4-4 0,-15 3 0,11-10 0,1-6 0,18-16 0,8-11 0,7-10 0,2 11 0,6 2 0,0 12 0,14-1 0,-5 7 0,15 6 0,-8 3 0,12 5 0,-15-1 0,7 4 0,-25-1 0,-28 5 0,-2-5 0,-33 2 0,24-6 0,7-3 0,67-9 0,-8 4 0,40-5 0,-10 4 0,1 3 0,-7-1 0,-6 1 0,-2 0 0,-2-1 0,1 1 0,0-1 0,-2 1 0,4-1 0,6-2 0,-5 4 0,12-4 0,-5 3 0,10-2 0,-3-1 0,-2 0 0,-2 0 0,-2 3 0,-4 2 0,-2 2 0,0-1 0,-1 1 0,-9-1 0,1 1 0,-6-1 0,6-1 0,0-1 0,2 0 0,-2 2 0,2-2 0,-13 4 0,19-5 0,-16 3 0,14-4 0,-17 1 0,11-3 0,-9-2 0,-8 4 0,6-7 0,-14 4 0,4-7 0,-6 1 0,-4 1 0,-2-4 0,12-7 0,-2-3 0,12-3 0,-6-6 0,-3 4 0,-8-1 0,-8 7 0,-4 8 0,-3 1 0,0 9 0,-9 4 0,-4 3 0,-16 6 0,-7 1 0,-6 2 0,0 0 0,4 1 0,9-1 0,7 1 0,6-1 0,0-2 0,-3 1 0,2-4 0,-5 5 0,12-6 0,-5 3 0,8-3 0,-5 0 0,2 3 0,-3 1 0,0-1 0,-3 3 0,6-5 0,37-10 0,-12 3 0,45-11 0,-27 10 0,6-3 0,-4 4 0,-6-1 0,-9 1 0,-2 2 0,-8 2 0,-1 2 0,-34 8 0,21-6 0,-24 7 0,62-15 0,-11 2 0,29-5 0,-29 5 0,-4-2 0,-13 6 0,-34 0 0,14 3 0,-41 4 0,19-1 0,2-2 0,-2 1 0,15-4 0,-23 5 0,22-3 0,-6 1 0,9-1 0,6-3 0,-2 0 0,-2 3 0,-2-3 0,2 3 0,5 0 0,2-2 0,1 2 0,-1-3 0,-3 2 0,3-1 0,-2 2 0,2 0 0,0-3 0,-2 6 0,-1-5 0,0 5 0,-3-6 0,3 6 0,0-5 0,1 4 0,-1-4 0,0 2 0,-3-3 0,3 3 0,-6-2 0,6 1 0,-6 1 0,3-2 0,-1 2 0,-1 0 0,1-3 0,-2 6 0,-3-5 0,-1 4 0,-2-4 0,-4 5 0,0-3 0,-6 1 0,-1-1 0,1-3 0,3 0 0,3 0 0,4 0 0,2 0 0,-2 0 0,2 0 0,-3 0 0,-2 0 0,1 0 0,-1 0 0,5 3 0,4-3 0,6 3 0,-2-3 0,2 0 0,-7 3 0,-2-2 0,2 2 0,-5-3 0,2 3 0,-2-3 0,2 6 0,-2-5 0,5 2 0,1-3 0,3 2 0,3-1 0,1 2 0,-4 0 0,-1-2 0,1 1 0,0-2 0,4 0 0,-1 0 0,-3 0 0,0 0 0,-4 0 0,4 3 0,-2-2 0,4 2 0,-2 0 0,1-3 0,1 3 0,-2 0 0,1-2 0,-2 4 0,-2-4 0,0 5 0,2-5 0,2 1 0,2-2 0,0 0 0,0 0 0,0 0 0,1 0 0,-1 0 0,0 0 0,3 0 0,-2 6 0,5-4 0,-5 3 0,2-5 0,0 0 0,-2 0 0,2 0 0,0 0 0,-3-3 0,6 0 0,-5-1 0,2 1 0,0 3 0,-2 0 0,2 0 0,0 0 0,-2 0 0,2 3 0,37 7 0,-7-2 0,31 5 0,-10-1 0,-5 3 0,-13-1 0,0 10 0,-22 2 0,-1 10 0,-10-1 0,3-2 0,1-2 0,9-2 0,0 6 0,4-2 0,-4 5 0,-8 0 0,-3 1 0,-11 0 0,6-7 0,3-4 0,7-8 0,12 2 0,8-6 0,11 6 0,8 1 0,3 5 0,2-3 0,-2-1 0,-12-11 0,13 2 0,-6-2 0,-3-1 0,-1 0 0,-1-3 0,12 0 0,-8-2 0,7-1 0,-12-2 0,11-2 0,-12 1 0,11-1 0,-12 0 0,13 4 0,-7 2 0,-6 1 0,2 2 0,-12-6 0,23 6 0,-5-5 0,-10-1 0,22 1 0,-15 0 0,18 5 0,-12-4 0,-5 0 0,-10-2 0,23 1 0,-11 0 0,11-2 0,-6-1 0,-7-6 0,2 2 0,-1-4 0,10 4 0,2-1 0,-9 1 0,-2 1 0,-7-1 0,11-1 0,-12 1 0,11-1 0,-13 1 0,10-1 0,-10 1 0,10-1 0,-14 1 0,27 1 0,-12 0 0,19 0 0,-8-3 0,-8 3 0,-7-3 0,-5 3 0,0 0 0,-1-3 0,4 2 0,-6-5 0,2 3 0,-11-6 0,-5 2 0,0-8 0,1 4 0,12-2 0,4 4 0,3 2 0,-6 1 0,-4 2 0,-6-1 0,2 4 0,-4-5 0,1 11 0,-3-9 0,1 3 0,0-9 0,0 3 0,-4-1 0,6 7 0,-4-2 0,7 9 0,-8-2 0,-1 5 0,3 1 0,-5-6 0,3 10 0,-2-9 0,-4 7 0,5 0 0,-6-4 0,3 7 0,-3-5 0,0 0 0,0 2 0,0-2 0,0 0 0,0 2 0,0-2 0,3 0 0,-2 2 0,2-2 0,-3 0 0,0 2 0,0-2 0,0 0 0,0 2 0,0-2 0,3 0 0,-3 3 0,3-3 0,-3-1 0,-8-33 0,3 4 0,-5-29 0,7 20 0,1 0 0,1 7 0,-2 2 0,3 8 0,-8-6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1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362 1077 20043,'32'-4'0,"-2"-2"0,-9 9 0,0-3 0,-3 0 0,-1-3 0,-6-1 0,2 1 0,-5-4 0,2 7 0,-37 0 0,19 0 0,-42 7 0,20-4 0,-12 1 0,3 3 0,8-7 0,14 3 0,3 0 0,8-2 0,-4 5 0,-1-2 0,0 0 0,1-1 0,0-3 0,-1 0 0,0 0 0,-2 3 0,5-2 0,-5 5 0,5-5 0,-5 2 0,3-3 0,-1 0 0,-2 3 0,5-2 0,-2 5 0,0-5 0,-1 2 0,0-3 0,-2 3 0,5-2 0,8 17 0,-2-11 0,11 16 0,-5-9 0,6 0 0,-5 3 0,4-3 0,-5 0 0,0 0 0,-1 0 0,-3 0 0,0 3 0,0-6 0,-3 6 0,2-7 0,-5 1 0,5 2 0,-2-2 0,3 3 0,0 0 0,0 0 0,0 0 0,0 0 0,0-4 0,0 4 0,0-4 0,3 1 0,-2 2 0,2-2 0,0 0 0,-2 2 0,2-2 0,-3 3 0,0 0 0,0 0 0,0 3 0,0 0 0,-3 1 0,2 2 0,-2-5 0,3 5 0,0-5 0,0 2 0,0-3 0,0-1 0,0 1 0,0 0 0,0 0 0,0-3 0,0 2 0,0-2 0,0 3 0,0 0 0,-3 0 0,2 3 0,-5-3 0,5 6 0,-2-5 0,0 2 0,2 0 0,-2-2 0,3 2 0,0-3 0,0-4 0,3 3 0,-2-5 0,2 5 0,-3-2 0,0 0 0,0 2 0,3-2 0,-2 3 0,2 0 0,0 0 0,-2 3 0,5 0 0,-5 1 0,2 2 0,-3-2 0,3 0 0,-2-1 0,2-7 0,-3 7 0,0-6 0,3 6 0,-2-6 0,2 2 0,-3-2 0,0 3 0,0 3 0,3 1 0,-2 6 0,5-3 0,-5 3 0,2 0 0,-3-2 0,0-1 0,0-4 0,0-4 0,0 4 0,0-2 0,-3 5 0,-1-5 0,0 5 0,-2-2 0,5 3 0,-5-1 0,5-2 0,-2 2 0,3-2 0,0 0 0,0-1 0,3-3 0,-2 0 0,2-4 0,0 4 0,-2-1 0,2 2 0,-3-1 0,0-1-1,0-2-1,-3 3 2,-1 3 0,0-3 0,1 0 0,3 0 0,0-7 0,0 6-7,3-2-4,1 3-4,0 0-1,-1-3-1,0 2-1,-2-2-2,2 0 0,-3 2 1,0-3 1,0 4 2,0 0 2,0 0 3,0 0 3,0 0 2,0 0 4,-3 0 1,2-3 1,-2-1 0,-13-28 0,9 16 0,-15-20 0,11 22 0,0 0 0,1-6 0,6-5 0,1-1 0,6-4 0,1 2 0,3-4 0,0-5 0,0-5 0,0-4 0,0-6 0,0 0 0,0-4 0,2-2 0,1 0 0,-3 8 0,0 2 0,-1 7 0,6-10 0,-2 8 0,4-8 0,-3 9 0,5-11 0,-3 11 0,3-11 0,-3 2 0,-2-4 0,0-2 0,1-1 0,-2 11 0,-3-2 0,-3 11 0,1-8 0,-2 8 0,4-11 0,-1 7 0,6-13 0,-5 10 0,2-8 0,-3 7 0,3-5 0,-4 13 0,1-15 0,-5 7 0,1-12 0,-1 10 0,-1 1 0,2 7 0,2-11 0,-2 14 0,7-16 0,-5 10 0,-3 0 0,-5-4 0,-1 8 0,-1-6 0,12 6 0,8 1 0,12 7 0,8 3 0,-4 2 0,4-2 0,-7 3 0,13-5 0,-3 2 0,9-5 0,0 4 0,0-1 0,3 3 0,-1 2 0,5 2 0,5 0 0,2 1 0,5 1 0,2 0 0,5 0 0,-1 0 0,-1 0 0,-6 0 0,-8 1 0,-14 1 0,0 0 0,2 0 0,-1-1 0,4 1 0,2 0 0,1 0 0,4 1 0,-3 0 0,2 0 0,1 1 0,3-2 0,1-1 0,-1 0 0,-1 2 0,1 0 0,2-2 0,2 2 0,0-2 0,1 0 0,-3 0 0,3 1 0,2 0 0,5 0 0,-2-1 0,0 1 0,-1 0 0,1 4 0,3-2 0,1 0 0,1 1 0,0-3 0,-3 3 0,1 0 0,2-1 0,2-1 0,2 0 0,-3 1 0,-2 0 0,3 1 0,-1-2 0,1 0 0,1 0 0,0 3 0,-3-1 0,2 1 0,2 1 0,2-2 0,-1-1 0,-1 2 0,-1 0 0,-1 1 0,0-1 0,2 0 0,0-2 0,-1 1 0,-6 2 0,1 0 0,-1 0 0,2-1 0,-4 0 0,-2-2 0,0 2 0,0 0 0,4 0 0,-2 0 0,-1-2 0,2 1 0,-5 2 0,1 0 0,2 0 0,-1 0 0,-1 0 0,-3 0 0,-1 0 0,-4 0 0,2 0 0,-2 0 0,-3 0 0,-4 0 0,0 0 0,5 0 0,-6 0 0,5 0 0,-10 0 0,-16 0 0,-25 0 0,-27-2 0,-31-1 0,4 2 0,-2-1 0,-3 1 0,-6-2 0,-6 2 0,-5-2 0,0 1 0,-3-1 0,-1 0 0,-12 2 0,-8-3 0,46 2 0,-1 1 0,-2 0 0,-1 0 0,-3 0 0,0-1 0,-3 1 0,-1 0 0,-1 0 0,0 0 0,-1 1 0,0-1 0,0 1 0,1 0 0,2-1 0,2 0 0,-3 0 0,0 0 0,-1 0 0,-1 0 0,-1 1 0,-2-1 0,0 1 0,-1 0 0,1 0 0,1 0 0,-1 0 0,0 0 0,-2 1 0,1 1 0,-4-1 0,0 1 0,0-1 0,0 1 0,0-1 0,0 1 0,0 0 0,1 1 0,4-2 0,1 1 0,1-1 0,-1 2 0,2-1 0,0 1 0,0 0 0,1 0 0,2 1 0,1 0 0,2 0 0,1 1 0,1 1 0,0 0 0,3-1 0,0 1 0,1-1 0,0 1 0,1 0 0,0 0 0,2 1 0,0 0 0,-45 6 0,7-1 0,2-1 0,2-1 0,5 2 0,5-3 0,6-1 0,4 0 0,5-1 0,4 0 0,3 0 0,-5-3 0,2 1 0,5-3 0,19 1 0,14-6 0,48-14 0,-7 10 0,29-7 0,-15 7 0,4 2 0,5-1 0,13 1 0,5-1 0,5-1 0,-7 0 0,1 3 0,-11-2 0,2-1 0,2-1 0,5-1 0,2 2 0,0-1 0,-1-1 0,-5 1 0,-7-1 0,-2 1 0,-3 1 0,3-1 0,2-1 0,-1 1 0,1-5 0,-47 9 0,-25-1 0,-20 3 0,-12 3 0,6 1 0,-2 2 0,-2 0 0,-3 2 0,3-2 0,-2 1 0,-1-1 0,-2 1 0,-3 1 0,-1 0 0,1-2 0,1 1 0,1 1 0,-1 0 0,1-2 0,5-2 0,3 1 0,4-1 0,3 0 0,1 1 0,-3-3 0,6 0 0,-3 0 0,22-3 0,21-1 0,21-3 0,2-1 0,12-1 0,-12 3 0,15 0 0,-18 3 0,23-3 0,-27 5 0,-4-2 0,-28 3 0,-6 1 0,-14 1 0,-2 0 0,-8 2 0,-2-1 0,-5 1 0,-2-2 0,-2 0 0,0 1 0,2 0 0,4 1 0,5-1 0,4-1 0,0-2 0,9 1 0,-3 1 0,13-1 0,-24 8 0,18-4 0,-8 2 0,11-1 0,7-2 0,0 0 0,0-1 0,-4-6 0,-3 2 0,-1-2 0,0 3 0,8-3 0,4-1 0,9 0 0,28 1 0,-10 3 0,36 0 0,-16 0 0,1-3 0,2 1 0,-7-1 0,9 1 0,-11 1 0,9-1 0,-12 1 0,9 1 0,-10 0 0,9 0 0,-10 0 0,9 0 0,-8 0 0,11 0 0,-8 0 0,12 0 0,-9 0 0,7 0 0,-4-2 0,6-1 0,3 0 0,2 1 0,-1 1 0,-2-1 0,-3-1 0,4 0 0,0-2 0,4 0 0,-12 1 0,3 0 0,-4 1 0,11-1 0,-10 2 0,6-3 0,-4 0 0,6-2 0,0 1 0,2 1 0,-2-1 0,2 2 0,-1-2 0,-1-1 0,-4 2 0,4 0 0,-12 3 0,9-3 0,-13 4 0,19-3 0,-8 2 0,-5 1 0,8-2 0,-14 0 0,11-1 0,-8-3 0,5 3 0,-3-2 0,4 5 0,-3-2 0,2 0 0,-6 2 0,3-5 0,0 2 0,1-3 0,2 3 0,4 1 0,-2 3 0,-2 0 0,-3-3 0,-9 2 0,1-5 0,-5 5 0,3-5 0,3 5 0,3-2 0,2 0 0,8-1 0,-1 0 0,5-1 0,-11 4 0,1-2 0,-11 2 0,13-2 0,-16 3 0,24-3 0,-14 0 0,17 1 0,-13-3 0,-1 3 0,-12 0 0,25-1 0,-6 1 0,-6 0 0,10-1 0,-7 1 0,-5 0 0,10-1 0,-10-1 0,10-3 0,5 3 0,-3-1 0,6 2 0,-15-2 0,10 4 0,-12-5 0,18 2 0,-3-3 0,4 3 0,0-2 0,-1 5 0,-2-5 0,-1 5 0,-4-1 0,-11 0 0,1 0 0,-10 1 0,14-1 0,-11-1 0,11 1 0,-15-1 0,21 0 0,-6-1 0,-5 0 0,0-1 0,-13 4 0,25-6 0,-9 4 0,13-4 0,-17 3 0,9 1 0,-12 3 0,13 0 0,2 0 0,-3-3 0,4 2 0,3-2 0,0 0 0,1 1 0,-17 0 0,12-1 0,-14 2 0,18-2 0,-6 3 0,-1 0 0,-1-3 0,-1 2 0,8-5 0,-2 5 0,6-3 0,-1 2 0,-13 1 0,-2-1 0,-10 1 0,12 1 0,-9-1 0,10-1 0,-10 0 0,15-2 0,-14 2 0,13 0 0,-12-1 0,13 0 0,-14 0 0,13 1 0,-11 1 0,9-1 0,-7 0 0,7 0 0,-9 0 0,11-2 0,-12 2 0,15-3 0,-14 3 0,12-3 0,-6 3 0,5-3 0,0 1 0,3-1 0,-3-1 0,1 2 0,-5 0 0,5-1 0,-9 3 0,6-3 0,-8 4 0,8-2 0,-8 0 0,11 1 0,-10-1 0,9 1 0,-9 1 0,10-2 0,-9 3 0,10 0 0,-10-3 0,11 1 0,-11 0 0,8 2 0,-11 0 0,9 0 0,-12 0 0,10 0 0,-11 0 0,8 0 0,-9-3 0,10 1 0,-10 0 0,9 2 0,-8-1 0,11-1 0,-11 1 0,11-1 0,-11 0 0,8 0 0,-6 0 0,11-2 0,-10 2 0,7 0 0,1-2 0,11-1 0,-11 2 0,4 1 0,-6-1 0,9 0 0,-1-1 0,3 1 0,-8-2 0,3 0 0,-12 2 0,8 1 0,-10 0 0,9 0 0,-10 1 0,11-4 0,-11 3 0,22-4 0,-10 2 0,13-3 0,-12 3 0,-3-1 0,-9 3 0,12-3 0,-11 4 0,14-2 0,-15 0 0,12 1 0,-11-1 0,9 1 0,-11 1 0,13-2 0,-9 3 0,12 0 0,-10 0 0,9 0 0,-12 0 0,8 0 0,-11-1 0,8-1 0,-9 1 0,10-1 0,-10 0 0,9 0 0,-8 1 0,8-1 0,-6-2 0,8 2 0,-5-1 0,8 1 0,-7 0 0,12-2 0,-12 2 0,9 0 0,-3 0 0,8 0 0,-12 1 0,8-1 0,-12 1 0,12 1 0,-10-1 0,9-1 0,-12 1 0,8-1 0,-11-2 0,17 2 0,-3-2 0,-8 1 0,0-1 0,-12 2 0,22-4 0,-5 1 0,-3 0 0,0 0 0,-9 0 0,10 3 0,-10-1 0,10 0 0,-13 3 0,21-6 0,-7 4 0,-1 0 0,1 2 0,-10-3 0,11 1 0,-9 0 0,9 2 0,-9 0 0,9 0 0,-14 0 0,24-4 0,-13 1 0,15-4 0,-12 2 0,-2 0 0,-10 3 0,9-3 0,-6 4 0,11-1 0,-19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11461 132 19821,'-3'0'0,"-35"0"0,-4 3 0,3-2 0,-2 2 0,6 0 0,-6-2 0,2 5 0,-2-2 0,-1 0 0,0 2 0,0-2 0,4 3 0,0 0 0,6 0 0,1-3 0,1 2 0,-2-5 0,-6 5 0,3-5 0,0 2 0,4-3 0,3 0 0,0 0 0,0 0 0,4 3 0,-3-3 0,5 4 0,-8-1 0,1-3 0,-11 4 0,-1-4 0,8 0 0,1 0 0,10 0 0,-13 0 0,9 0 0,-9 0 0,9 0 0,-9 0 0,14 0 0,-23 0 0,14 0 0,-18 0 0,5 3 0,-4-3 0,3 3 0,15-3 0,-11 0 0,8 0 0,1 0 0,-1 0 0,8 0 0,-11 0 0,10 1 0,-12 2 0,9-3 0,-11 3 0,12-3 0,-8 0 0,10 0 0,-9 0 0,10 0 0,-11 0 0,11 1 0,-8 1 0,8-1 0,-11 2 0,11-3 0,-11 0 0,11 3 0,-8-1 0,12 0 0,-22-2 0,15 0 0,-14 0 0,9 3 0,-1-2 0,1 5 0,-6-5 0,-1 2 0,-2 0 0,-1-1 0,10 0 0,-1-2 0,10 2 0,-9 1 0,8 0 0,-11-1 0,8 0 0,-13 2 0,13-1 0,-10 1 0,10-1 0,-11 1 0,12 1 0,-6 2 0,12-3 0,-19 2 0,13-5 0,-9 2 0,10-3 0,8 0 0,7 3 0,3-2 0,-3 8 0,0-8 0,-4 9 0,0-6 0,-3 3 0,-1-1 0,-6 1 0,-4 3 0,-3-2 0,-7 2 0,2 0 0,1-2 0,8 2 0,0-6 0,8 2 0,-1-2 0,6 0 0,3 2 0,-2-5 0,5 2 0,-8 0 0,5-2 0,-12 5 0,1-2 0,-6 3 0,0 0 0,-3-4 0,0 1 0,-1-1 0,-2-3 0,-1 7 0,-3-4 0,-4 1 0,10 2 0,-1-1 0,10-1 0,-9 1 0,-1 0 0,-13 4 0,8-3 0,-8 4 0,-2-1 0,-10 5 0,-2-1 0,0-1 0,9-2 0,6 0 0,1 0 0,0 2 0,1 0 0,1 0 0,-2-1 0,-1 1 0,0 1 0,0 0 0,1 4 0,-2 0 0,0 0 0,-5 7 0,13-6 0,28-1 0,24-3 0,10-6 0,23-4 0,3-2 0,2-2 0,-4 0 0,5 0 0,5 0 0,3-3 0,6-2 0,5-1 0,9-1 0,13 0 0,-43 3 0,0 0 0,2 0 0,0 0 0,1-1 0,1 1 0,1-1 0,0 0 0,2 2 0,2-1 0,-2 1 0,1-1 0,-1 1 0,1 0 0,-1 0 0,-1 2 0,-4-1 0,0 1 0,1-1 0,0 1 0,0 0 0,1 0 0,0 0 0,1 0 0,-3 0 0,0 2 0,-1-1 0,0 0 0,-1 0 0,0 0 0,47-3 0,-48 2 0,0 0 0,49-1 0,-2 2 0,-4-1 0,-7-1 0,-2 0 0,-1 0 0,-3 2 0,-4 0 0,-7 2 0,-6 0 0,-2 1 0,-5-1 0,-4 0 0,3 4 0,-5-2 0,-9 3 0,-36 5 0,-26 2 0,-26-2 0,-19-3 0,2-3 0,-2-2 0,-7-1 0,-7 1 0,-2-1 0,-3 1 0,-4-1 0,-9 1 0,47-1 0,-1-1 0,-3 0 0,-1 0 0,-3 1 0,0 0 0,-2-1 0,0 1 0,-3 0 0,0 0 0,-1 0 0,0 1 0,-4 0 0,0 1 0,2 0 0,0 0 0,2 0 0,2 0 0,0 0 0,1 0 0,1 1 0,0 0 0,-2 0 0,0 0 0,-1 0 0,1 0 0,0 0 0,1 0 0,-1 1 0,1-1 0,4 0 0,0 0 0,0 0 0,-1 1 0,1 0 0,0 0 0,0 0 0,0 0 0,3-1 0,0 1 0,4-1 0,0 0 0,-45 6 0,7-3 0,6 2 0,8-1 0,10-2 0,8-2 0,8-2 0,14-2 0,30-3 0,33-6 0,18-4 0,13 1 0,-3-1 0,7 0 0,5 0 0,9 0 0,6-1 0,1 0 0,4 0 0,3 1 0,5 0 0,-45 6 0,0 0 0,3-1 0,2 1 0,4 0 0,0 1 0,2 0 0,0-1 0,3 1 0,0 0 0,3 1 0,0-1 0,3 1 0,0 0 0,-1 1 0,-1-1 0,-1 2 0,-1 0 0,0 1 0,-1-1 0,1 1 0,0 0 0,0 0 0,1 0 0,-1 0 0,-1 0 0,-2 0 0,0 0 0,-1 1 0,-1-1 0,-5 1 0,-1 0 0,-1 0 0,0 1 0,-3 0 0,1 0 0,43 2 0,-9 3 0,-8 0 0,-8 0 0,-8 0 0,-8 0 0,-6 0 0,-3 3 0,-26 5 0,-20 4 0,-33 1 0,-30-6 0,-1-3 0,-2-3 0,-3-1 0,-9 0 0,-5 0 0,-7 0 0,41-4 0,-2 0 0,-2 0 0,0 0 0,0-1 0,-1 0 0,-1 1 0,-1 0 0,-5 0 0,-2 0 0,-5 0 0,-1 1 0,-5-1 0,-1 1 0,-3-1 0,0 1 0,-3-1 0,1 1 0,1 1 0,1 0 0,-3 0 0,0 1 0,0-1 0,-1 0 0,-2 3 0,-1 0 0,2-1 0,1 0 0,0 0 0,1 1 0,-1 1 0,1-1 0,0 1 0,-1 0 0,-2 1 0,0 1 0,0-1 0,0 0 0,2-1 0,0 0 0,0 1 0,1 0 0,7 0 0,0-1 0,1 1 0,0-1 0,2 1 0,0-1 0,3 1 0,2-1 0,5-1 0,1 0 0,6 0 0,1 0 0,-44 6 0,18-2 0,13-1 0,11-1 0,9 2 0,44-5 0,22 0 0,18-5 0,14-3 0,11-4 0,13-4 0,11-3 0,9-1 0,-44 6 0,0 0 0,4 0 0,0 1 0,3-2 0,1 1 0,1-1 0,3 0 0,4-1 0,3 1 0,1-2 0,1 1 0,1 0 0,2 1 0,2-1 0,1 1 0,5 0 0,2 1 0,7-2 0,2 0 0,3 0 0,0 2 0,1 0 0,0 1 0,1 0 0,0 1 0,-7 1 0,-1 1 0,1-1 0,1 1 0,-1-1 0,1 1 0,3 1 0,-1 0 0,-1 1 0,-1 0 0,-3 0 0,0 1 0,-1 0 0,-1 0 0,-2 0 0,0 1 0,-1 0 0,0 1 0,-3 1 0,-1 0 0,-4 1 0,0 0 0,-3 1 0,-1 1 0,-8-2 0,-1 1 0,-2 0 0,0 1 0,-3 1 0,0 0 0,-5-1 0,-1 1 0,43 5 0,-12-1 0,-10-1 0,-10-1 0,-11-2 0,-4 0 0,-8 3 0,-35 0 0,-25 2 0,-27-3 0,-21-4 0,-3-2 0,-9-1 0,-7 0 0,-12 1 0,-2-3 0,47 0 0,-1 0 0,-2 0 0,-2 0 0,-4 0 0,0 0 0,-1 0 0,1 0 0,-1 0 0,0 0 0,0-1 0,-1 2 0,-1 0 0,-1 1 0,-4 0 0,-2 0 0,-1 1 0,-1 1 0,-2-1 0,0 0 0,0 1 0,0 0 0,3 1 0,0-1 0,0 2 0,0 0 0,-1 0 0,1 1 0,-3 1 0,1 0 0,0 1 0,1-1 0,1 1 0,1 0 0,0 1 0,0-1 0,1 1 0,1 1 0,-2-1 0,0 0 0,1 1 0,1-1 0,1 1 0,2-1 0,2 0 0,2 1 0,6-1 0,2 0 0,3 0 0,1-1 0,-41 10 0,13-4 0,14 2 0,7 0 0,29-1 0,16 2 0,22-8 0,31-1 0,9-5 0,11-2 0,14-1 0,12-2 0,8-1 0,-45-1 0,2 1 0,3 0 0,2 0 0,5 0 0,0 0 0,2-1 0,2 0 0,0 0 0,2 0 0,3 0 0,0 1 0,-1 0 0,1 0 0,4-1 0,2 1 0,3 0 0,3 0 0,4 0 0,1 1 0,1 1 0,0 0 0,-3 0 0,1 0 0,-2 0 0,-1 0 0,-2 1 0,-1 1 0,1 1 0,0 0 0,-2 0 0,-2 2 0,-2 1 0,-1 0 0,-3 0 0,-1 1 0,-7 0 0,-1 0 0,-2 0 0,0 0 0,-3 1 0,-1 1 0,-4-2 0,-2 0 0,38 9 0,-12-1 0,-12-1 0,-11-2 0,-8 2 0,-27-2 0,-20 1 0,-25-5 0,-22-4 0,-10-4 0,-11 0 0,-12 0 0,-16 0 0,42 0 0,-3 0 0,-4 0 0,-1 0 0,-4 0 0,-1 0 0,-4-1 0,0-1 0,-2 1 0,0 0 0,-5 0 0,-1 0 0,-6-1 0,-1 1 0,-10 0 0,-2 0 0,30 0 0,-1-1 0,0 1 0,0 0 0,0 0 0,0 0 0,0 0 0,-1 1 0,0-1 0,2 1 0,0 0 0,-1 0 0,-1 0 0,0 0 0,1 0 0,-1 1 0,1 0 0,1 0 0,0 0 0,0 1 0,0-1 0,1 1 0,0 0 0,1 1 0,-29 0 0,2 1 0,1-1 0,0 1 0,2-1 0,1 0 0,2 1 0,2 0 0,4 0 0,3 1 0,4-1 0,2 1 0,4-1 0,2 0 0,7 1 0,2 0 0,4 0 0,2 0 0,-39 3 0,15 0 0,18-1 0,45 1 0,26-1 0,27-3 0,22-2 0,18-5 0,19-3 0,-45 3 0,1-1 0,4 1 0,1-1 0,4 0 0,1 0 0,2 1 0,1 1 0,3-1 0,1 0 0,3 0 0,2-1 0,4 1 0,1-1 0,3 1 0,1 0 0,1 0 0,1 1 0,3 1 0,1 0 0,4 0 0,1 1 0,-28 1 0,1-1 0,-1 1 0,2 0 0,-1 0 0,1 1 0,-1 0 0,0 0 0,0 1 0,0 0 0,0 1 0,0 0 0,28 2 0,-2 0 0,2 0 0,-1 2 0,0-1 0,-1 2 0,-2 0 0,-1 0 0,-4 2 0,-2 1 0,-4-1 0,-2 1 0,-3-1 0,-2 0 0,-4 1 0,-2 0 0,-4 0 0,0 0 0,-6 0 0,-1 0 0,-5 0 0,-2 0 0,42 11 0,-23-3 0,-7-1 0,0 4 0,-49-1 0,-26 2 0,-33-8 0,-22-8 0,-3-8 0,-13 0 0,-13 0 0,40 0 0,-2 0 0,-4 0 0,-2 0 0,-2-1 0,0-1 0,-4 0 0,0 0 0,-3 0 0,-1 0 0,-5 0 0,-2-1 0,-3 1 0,-2-1 0,-4 0 0,-2 0 0,-4 0 0,-1 1 0,0 0 0,1 0 0,-2 0 0,0 1 0,0 0 0,-1 0 0,1 1 0,-1 0 0,5 0 0,1 0 0,3 0 0,2 0 0,2 1 0,1 1 0,3-1 0,1 2 0,2 0 0,1 1 0,2-1 0,2 1 0,3-1 0,2 0 0,4 2 0,2 0 0,8-1 0,1 1 0,-44 4 0,12-2 0,17 2 0,14 2 0,38-1 0,35 2 0,29-4 0,23 0 0,7-5 0,12 0 0,-41-1 0,2-1 0,7 2 0,2-1 0,3 0 0,0-1 0,3 1 0,0 0 0,3 1 0,1-1 0,2 1 0,1 1 0,5-1 0,1 1 0,5-1 0,1 1 0,4 1 0,2 0 0,3 1 0,1 1 0,-1 1 0,0 1 0,2 1 0,1 0 0,-1 0 0,1 1 0,2 2 0,0 0 0,-5-1 0,0 1 0,-5 1 0,0 0 0,-3 1 0,-1 0 0,-2 1 0,0 0 0,-2 1 0,-1 1 0,-3-1 0,-2 0 0,-4 1 0,-1-1 0,-5-1 0,-3 1 0,-6-2 0,-2 1 0,-3 0 0,-1-1 0,41 14 0,-13 2 0,-16-4 0,-13-2 0,-15 4 0,-20 1 0,-15-9 0,-33-6 0,-9-7 0,-8-6 0,-16-1 0,-9-1 0,-6-1 0,-9-1 0,40-1 0,-1-1 0,-5-2 0,-2 0 0,-2 0 0,0-1 0,-2 0 0,-1 0 0,-2-1 0,0 0 0,0 0 0,0-1 0,-5 0 0,0-1 0,-4 0 0,-1-1 0,-4 0 0,0 1 0,-1-2 0,1 1 0,1 0 0,2 1 0,1 1 0,1-1 0,3 2 0,0-1 0,2 2 0,-1 1 0,3-1 0,0 0 0,4 0 0,1 0 0,1 1 0,2 0 0,7 1 0,1-1 0,1 1 0,1 0 0,-46-3 0,12-1 0,11 1 0,11 2 0,5 0 0,46 0 0,21 2 0,29 3 0,20 3 0,13 3 0,16 0 0,6 1 0,-44-2 0,2-1 0,2 2 0,1-1 0,4 1 0,1 0 0,2 1 0,1-1 0,1 1 0,1 1 0,3-1 0,1 1 0,-1 0 0,1 0 0,5 1 0,1 1 0,3 0 0,1 0 0,2 2 0,0 1 0,2 1 0,0 0 0,-1 0 0,-1 2 0,-3 0 0,-1 0 0,-2-1 0,-1 1 0,-2 1 0,-1 1 0,-1-1 0,-1 1 0,-1 0 0,-1 0 0,-8-1 0,-1-1 0,-3 0 0,-2 1 0,-3-2 0,-2 0 0,40 14 0,-14-1 0,-13-1 0,-8 0 0,-20-10 0,-38 2 0,-29-11 0,-15-4 0,-12-4 0,-12-6 0,-10-5 0,-10-2 0,43 6 0,0 0 0,-4 1 0,-1-1 0,-3-1 0,-1-1 0,-2 0 0,-2 0 0,-2-1 0,-2 0 0,1 0 0,-1 0 0,-4 0 0,0-1 0,-2 1 0,1 0 0,-3 1 0,1 0 0,-3-1 0,0 1 0,0 0 0,0 0 0,2 0 0,0 0 0,3 1 0,1 0 0,4 1 0,0 0 0,3 0 0,1 0 0,3 1 0,-1-1 0,2 1 0,1 1 0,-41-5 0,9 1 0,16 3 0,13 0 0,8 0 0,29 3 0,26 2 0,29 4 0,24 2 0,12 3 0,8 0 0,9 0 0,14 3 0,-47-5 0,2 1 0,2-1 0,0 1 0,1 0 0,0 0 0,-1-1 0,1 1 0,1 1 0,2 1 0,2 0 0,2 1 0,5 1 0,0 1 0,0 0 0,0 1 0,2 1 0,0 0 0,-3 0 0,0 0 0,-2 2 0,-1-1 0,-2 0 0,-1 1 0,-3 0 0,-1 1 0,-4 0 0,-2-1 0,40 15 0,-16-5 0,-13-2 0,-11-1 0,-7-1 0,-12-7 0,-26 6 0,-22-9 0,-19-4 0,-18-5 0,-1-4 0,-9-2 0,-8-3 0,-3 0 0,-7-3 0,-1 0 0,-3-1 0,-4-3 0,-5 1 0,-4-3 0,0 1 0,0 0 0,2 0 0,0 0 0,1-1 0,13 2 0,6 3 0,12 1 0,10 2 0,9 0 0,15 4 0,21 2 0,25 4 0,19 2 0,11 3 0,7 1 0,6 1 0,6 2 0,9 2 0,4 1 0,1 0 0,-1 3 0,6 2 0,6 2 0,6 2 0,-2-1 0,0 4 0,-4 0 0,-5 1 0,-7 3 0,-5 0 0,-8-1 0,-10-3 0,-6-2 0,-9-1 0,0 5 0,-20-11 0,-17 12 0,-31-16 0,-13-3 0,-8-7 0,2-7 0,-7-1 0,-7-3 0,-2-1 0,-4-1 0,-2-1 0,-2-2 0,-2-1 0,-4 0 0,-2 0 0,0 0 0,2-2 0,2 0 0,3 2 0,-1 2 0,8 1 0,2 0 0,9 1 0,6 3 0,8 0 0,3 0 0,24 3 0,15 2 0,15 5 0,26 3 0,3 3 0,4 2 0,11 0 0,6 3 0,6 1 0,3 1 0,0 0 0,2 2 0,4 2 0,6 0 0,1 0 0,0 2 0,-5 1 0,-4 0 0,-8 0 0,-5-2 0,-5 0 0,0 2 0,-11 0 0,-21-6 0,-33-6 0,-12-8 0,-28-6 0,-1-3 0,-4-3 0,-6 1 0,-7-4 0,-3-1 0,-5-3 0,3 2 0,-6-3 0,2 2 0,-1-1 0,-3 1 0,-3-1 0,3 1 0,6 1 0,9 4 0,3-1 0,-1 1 0,22 6 0,15-2 0,38 9 0,24 3 0,16 4 0,-2 1 0,0 1 0,-2-1 0,4 1 0,-1 0 0,1 1 0,3 1 0,4 0 0,3 0 0,-3 3 0,-1 0 0,-5 2 0,-3 0 0,-5 0 0,-10-1 0,-4 0 0,-18-2 0,-30-3 0,-28-7 0,-13-5 0,-1-4 0,9-4 0,1-1 0,1-1 0,-2 1 0,-6-2 0,-7 0 0,8 1 0,-8-2 0,5-1 0,2-5 0,36 9 0,25 1 0,21 11 0,14 5 0,3 6 0,2 1 0,-7 2 0,0-2 0,-9 4 0,-4-2 0,-23-1 0,-6-6 0,-10-2 0,17-2 0,-30-2 0,24 1 0,-38-6 0,20 0 0,4 0 0,-1-3 0,4 2 0,-3-5 0,-12 5 0,-4-4 0,2 0 0,-8-2 0,11 0 0,-15 0 0,12 3 0,-10-1 0,12 1 0,-10 0 0,13 1 0,-21 0 0,6 1 0,3 0 0,-3 2 0,11-1 0,-11-1 0,14 1 0,-9-2 0,9 3 0,-12 0 0,16-3 0,-23-1 0,10-3 0,-16 0 0,10 2 0,4 1 0,8 1 0,-11-1 0,10-1 0,-12-2 0,13 2 0,-11 1 0,10-1 0,-10-2 0,8 2 0,-12-2 0,9 1 0,-9-3 0,11 1 0,-9-2 0,11 4 0,-11-3 0,12 4 0,-9-4 0,10 4 0,-9-4 0,10 5 0,-9-6 0,12 7 0,-21-9 0,6 3 0,3-1 0,0 1 0,11 3 0,-9-1 0,9 4 0,-11-4 0,5 1 0,-10-1 0,7 0 0,-12-2 0,12 2 0,-9-2 0,3 2 0,-6-4 0,-2 1 0,0-1 0,2 2 0,3 0 0,0 1 0,-5 1 0,13 2 0,-7-2 0,13 4 0,-10-4 0,11 1 0,-10-1 0,13 4 0,-18-4 0,10 4 0,-13-4 0,0 0 0,-2 0 0,9 2 0,-5 0 0,13 3 0,-14-2 0,14 1 0,-13-1 0,15 0 0,-10-2 0,17 3 0,-20-9 0,12 7 0,-9-5 0,-5 3 0,7 0 0,-2 0 0,8 3 0,0 1 0,2 3 0,-3 0 0,0 0 0,3 0 0,11 0 0,42 8 0,21 1 0,14 3 0,-7-3 0,3 0 0,3 2 0,-4-1 0,-4 0 0,-5-1 0,0-1 0,11 2 0,-6 0 0,-13-3 0,3 3 0,-2 0 0,5-1 0,-5 1 0,-3-1 0,0 0 0,5 2 0,-8-2 0,8 0 0,-14-1 0,10-1 0,-3 1 0,7 1 0,-8-1 0,4 1 0,-11-2 0,8 0 0,-14-3 0,19 2 0,-15 1 0,11 1 0,-10 5 0,-5-8 0,-5 4 0,2-8 0,-5 2 0,-1-3 0,-44-3 0,17 2 0,-44-4 0,25 2 0,-1-1 0,-4 2 0,4-4 0,-13 1 0,13 2 0,-9-2 0,6 2 0,-5-4 0,7 4 0,-6-4 0,13 4 0,-11-2 0,14 3 0,-11-3 0,14 4 0,-17-5 0,14 5 0,-13-2 0,12 3 0,-5 0 0,8 0 0,-2-3 0,-3 2 0,-5-2 0,-6 3 0,-4 0 0,0 0 0,4 0 0,-3 0 0,2 0 0,4 0 0,-2 0 0,5-3 0,0 2 0,-2-5 0,3 5 0,-4-2 0,0 0 0,0 2 0,1-2 0,-1 0 0,-3-1 0,3-3 0,-6-3 0,5 2 0,1 1 0,1 1 0,6 2 0,-3 0 0,3 1 0,3 0 0,2 2 0,-1-5 0,-1 2 0,-6-3 0,-1 0 0,-2 0 0,-4 1 0,2-1 0,-8 0 0,8 0 0,-11 0 0,7 0 0,-1 0 0,3 0 0,3 0 0,3 0 0,-5 3 0,2-2 0,-4 5 0,-2-5 0,6 5 0,0-5 0,1 5 0,5-5 0,-4 2 0,4 0 0,-2-2 0,3 5 0,0-5 0,1 5 0,-4-5 0,2 6 0,-5-7 0,3 7 0,-4-7 0,0 7 0,3-7 0,5 7 0,3-3 0,0 3 0,-1 0 0,-3 0 0,0 0 0,1-3 0,2 2 0,1-2 0,6 0 0,-2 2 0,5-5 0,-2 5 0,4-5 0,-1 5 0,0-5 0,0 5 0,-3-5 0,-1 5 0,-3-2 0,-3 3 0,0 0 0,-4 0 0,3 0 0,-2 0 0,2 0 0,-2 0 0,-1 0 0,0 0 0,0-3 0,-3 2 0,3-2 0,-6 0 0,5 2 0,-5-5 0,2 5 0,1-2 0,-3 0 0,8 2 0,-4-2 0,9 3 0,-3-3 0,3 2 0,3-2 0,-2 3 0,5 0 0,-5 0 0,2 0 0,-2 0 0,-1 0 0,3-3 0,-2 2 0,5-5 0,-5 5 0,-1-5 0,-3 5 0,-7-2 0,-1 0 0,-6 2 0,3-5 0,-3 2 0,6-3 0,-2 0 0,3 4 0,-1-4 0,1 4 0,3-1 0,4-2 0,0 5 0,3-5 0,0 5 0,0-2 0,-3 0 0,6 2 0,-9-5 0,6 5 0,-4-5 0,-5 2 0,1-3 0,-5 0 0,-1 0 0,0 0 0,3 0 0,1 3 0,4-2 0,-1 5 0,3-2 0,-2 3 0,5 0 0,-1 0 0,5 0 0,-2 0 0,2 0 0,-3 0 0,0 0 0,0 0 0,1 0 0,-1 0 0,0 0 0,-3 0 0,-1 0 0,-3 0 0,-2-3 0,-2 2 0,-3-5 0,3 5 0,2-5 0,2 5 0,3-2 0,1 0 0,0 3 0,-1-4 0,1 4 0,-3-3 0,2 3 0,-3-4 0,-6 4 0,2 0 0,-6 0 0,3-3 0,0 3 0,4-3 0,0-1 0,3 4 0,3-7 0,-2 7 0,6-3 0,-6 3 0,5 0 0,-5 0 0,5 0 0,-2 0 0,4 0 0,2 0 0,-2 0 0,2 0 0,-3 0 0,0 0 0,-3 0 0,3 0 0,-6 3 0,5-3 0,-2 4 0,3-4 0,4-4 0,0 4 0,0-6 0,-1 5 0,0-5 0,-2 2 0,2 0 0,0-2 0,1 5 0,7-2 0,0 0 0,0 2 0,2-5 0,-2-1 0,3-1 0,3-5 0,1 5 0,0-8 0,2-2 0,-2-3 0,0-9 0,-1 1 0,-3-6 0,3 7 0,1 4 0,9 7 0,5 9 0,4 2 0,5 6 0,1 3 0,13 1 0,10 3 0,-5-3 0,4-2 0,0-1 0,-4-1 0,-2 0 0,2 0 0,1 0 0,8 0 0,2 0 0,3-1 0,0-1 0,3 1 0,2-1 0,2 1 0,4 1 0,-1-3 0,3 1 0,1 1 0,-1 0 0,5 1 0,2 0 0,0 0 0,-1 0 0,1 0 0,-1 1 0,2 0 0,1 1 0,-3 4 0,0-2 0,-2 2 0,0-2 0,4 3 0,2-3 0,3 0 0,-2 1 0,1-1 0,1 1 0,0 0 0,0 0 0,-4 1 0,-1 1 0,-3 0 0,-2 0 0,1 1 0,0 0 0,-2 2 0,-4-2 0,0 0 0,1 0 0,0 0 0,1 1 0,-5 1 0,1-3 0,0-1 0,0 1 0,-1-2 0,0 0 0,0 0 0,0 1 0,-2 1 0,1 0 0,-1 1 0,1 1 0,-6-1 0,1 0 0,-2-1 0,-3-3 0,-1 1 0,2 2 0,5 0 0,-12 0 0,5 0 0,-15 0 0,-20-1 0,-26-2 0,-21-1 0,-16-3 0,-4 0 0,-6-3 0,-8-1 0,-6-2 0,-6-2 0,-2-1 0,-4 0 0,-7-3 0,-7 0 0,47 5 0,-1 0 0,-2-1 0,0 0 0,-3-1 0,0 0 0,-4-1 0,-1 0 0,0 0 0,-1 1 0,-1-1 0,1 1 0,5 2 0,1-1 0,0 0 0,2 0 0,2 1 0,1 0 0,2 1 0,1 0 0,-2 0 0,2-1 0,-49-4 0,1 0 0,4 2 0,5 1 0,1 2 0,3 1 0,3 0 0,12 4 0,11-2 0,8 3 0,-1 0 0,30 3 0,15 4 0,35-2 0,30 1 0,4-2 0,3-2 0,5-2 0,11 0 0,7 0 0,5 0 0,-42 0 0,1 0 0,0 0 0,1 0 0,5 0 0,1 0 0,5 0 0,3 0 0,8 0 0,4 0 0,7 0 0,3 0 0,2 0 0,1 0 0,3 0 0,0 0 0,2 2 0,1 0 0,-31-1 0,1 1 0,0 0 0,0 0 0,-1 1 0,0 0 0,33 3 0,0 0 0,-2 0 0,-1 1 0,-6 0 0,-1 1 0,1 0 0,-2 0 0,-1 1 0,0 1 0,-3-1 0,0 1 0,-4-1 0,-1 1 0,-4-1 0,-1 1 0,-4-1 0,0 1 0,-2 0 0,-2-1 0,-3 1 0,-1 0 0,-3-1 0,-2-1 0,-3 1 0,-2-1 0,44 9 0,-15-1 0,-9 1 0,-10 1 0,-10-2 0,-11 2 0,-26 0 0,-21-1 0,-23-5 0,-24-5 0,-8-8 0,-11-2 0,-11-4 0,-11-2 0,42 2 0,-1 0 0,0 1 0,-2-1 0,0 0 0,0 0 0,-4-1 0,0 0 0,-3 1 0,1-1 0,-3 1 0,0-1 0,-1 0 0,0 0 0,0 0 0,-1 0 0,4 1 0,-1 0 0,-1 0 0,0 0 0,-1 0 0,0 0 0,-2 0 0,0 0 0,4 0 0,0 1 0,3 0 0,1 0 0,3 1 0,1 1 0,-44-4 0,5 1 0,10-1 0,10 1 0,15-2 0,40 6 0,30-1 0,33 1 0,29 5 0,12 0 0,10 1 0,-44-2 0,1 1 0,5-2 0,0 1 0,0 1 0,1 1 0,4-1 0,0 1 0,3 0 0,1 0 0,8 1 0,1 0 0,7 1 0,0-1 0,3 2 0,1 0 0,3 0 0,0 1 0,3 2 0,0 0 0,4 1 0,0 1 0,0 1 0,0 0 0,-2 2 0,0-1 0,-1 2 0,-2 1 0,-7 0 0,-1 1 0,0 0 0,-1 1 0,-1 0 0,-1 1 0,-1-1 0,-2 1 0,-5 0 0,-1-1 0,-6 0 0,-1-1 0,-4 0 0,-2 0 0,-7-1 0,-2 0 0,42 16 0,-14-2 0,-14-3 0,-16-6 0,-41 4 0,-31-6 0,-31-9 0,-25-8 0,-9-8 0,39 3 0,-2-2 0,-2-1 0,-3 0 0,-4 0 0,-2-1 0,-3-1 0,-1-1 0,-4 0 0,-1 0 0,-3-1 0,-1 0 0,-6-2 0,-1 0 0,-3-1 0,1 1 0,0-1 0,-1 1 0,0-1 0,0 0 0,-1 1 0,0-1 0,-2 0 0,0 0 0,1 1 0,1 0 0,1 1 0,2 1 0,3-2 0,2 2 0,8 2 0,1 0 0,2 0 0,1 0 0,3 1 0,1 0 0,3 0 0,2 0 0,-40-4 0,17 1 0,17 0 0,18 2 0,42-6 0,26 5 0,26 4 0,19 2 0,21 3 0,-38 0 0,2 0 0,4 0 0,2 0 0,4 0 0,2 0 0,4 0 0,1 1 0,6 0 0,1 0 0,3 0 0,1 1 0,2 1 0,1 1 0,3-2 0,0 2 0,-2 1 0,1 1 0,4 1 0,0-1 0,3 2 0,0 0 0,1 0 0,0 2 0,-2-1 0,-2 2 0,-4-1 0,-2 0 0,-2 0 0,-3 1 0,-4-2 0,-1 1 0,-2 1 0,-1 1 0,-5-1 0,-1-1 0,-6-1 0,-2 1 0,41 6 0,-26-1 0,-10 1 0,-36-7 0,-32-4 0,-34-7 0,-35-7 0,-20-8 0,39 8 0,-1-2 0,-8 0 0,-1 0 0,-7-2 0,-3-1 0,-4 0 0,-1 0 0,-6-1 0,-1-1 0,-4-1 0,-2 0 0,25 4 0,-2 1 0,-1-1 0,-1 1 0,-1 0 0,0-1 0,-2 1 0,-1 0 0,0 1 0,-1 0 0,-1-1 0,0 2 0,0-1 0,0 1 0,0 0 0,-1 0 0,0 1 0,0 0 0,2 0 0,-1 0 0,1 1 0,2 0 0,1 0 0,-1 1 0,1-1 0,0 1 0,1 1 0,4 0 0,1 2 0,0-1 0,0 0 0,0 0 0,0 0 0,1 1 0,1-1 0,-1 1 0,-30-1 0,1 0 0,7 0 0,2-1 0,7 1 0,1 0 0,6 1 0,2 0 0,9 0 0,2 0 0,9 1 0,2-1 0,-32-3 0,46-6 0,43-2 0,39 1 0,44-2 0,-36 11 0,3 0 0,7 0 0,2 0 0,8 0 0,2 0 0,4-1 0,3 1 0,9 0 0,1 0 0,3 1 0,2 1 0,1 0 0,1 0 0,-31 2 0,0 0 0,1 0 0,-1 1 0,-1 0 0,1 0 0,3 0 0,1 1 0,1 0 0,2 0 0,1 0 0,0 1 0,3 1 0,0-1 0,0 2 0,1 1 0,0 0 0,-1 1 0,-2 0 0,-2 1 0,1-1 0,-2 1 0,-1 1 0,0 0 0,-3 0 0,0 0 0,0 0 0,-2 2 0,1-1 0,-2 1 0,29 4 0,-1 1 0,-6 0 0,-2 0 0,-7 0 0,-4 1 0,-9-3 0,-3 1 0,-5-2 0,-1 1 0,-7-1 0,-1-1 0,31 8 0,-60-1 0,-38-8 0,-40-7 0,-30-7 0,31-2 0,-3-1 0,-9-2 0,-2-1 0,-6 0 0,-3-1 0,-6 0 0,-2-1 0,-9-1 0,-3-1 0,32 4 0,-1 0 0,0 0 0,-2 0 0,1 0 0,-1 1 0,-1-1 0,-1 1 0,0-1 0,-5 0 0,-2-1 0,0 1 0,-7 0 0,-2-1 0,0 1 0,-2-1 0,-1 1 0,0 0 0,0 0 0,-1 1 0,1 0 0,1 0 0,0 1 0,1 0 0,5 1 0,1 0 0,0 1 0,0 0 0,1 0 0,-1 0 0,1 1 0,0 1 0,1-1 0,1 1 0,1-1 0,1 1 0,1 1 0,2 0 0,0 1 0,3-1 0,1 1 0,0 1 0,3-1 0,0 1 0,1 1 0,-28-2 0,1 0 0,5 1 0,1 0 0,7 0 0,2 1 0,7-1 0,3 1 0,9 0 0,3 0 0,-32 0 0,17 0 0,37-6 0,44-4 0,39-2 0,36-2 0,-32 7 0,3-1 0,7 1 0,1-1 0,7 0 0,2 0 0,6-1 0,2 2 0,5-1 0,1 2 0,5-1 0,2 1 0,5-1 0,1 2 0,-28 1 0,1 1 0,1 0 0,0 0 0,1 1 0,0 1 0,0-1 0,0 0 0,1 1 0,0 0 0,0 0 0,1 1 0,0 1 0,0 0 0,0 1 0,3 1 0,1-1 0,-1 1 0,-1 0 0,-1 1 0,1-1 0,-3 1 0,0 0 0,0 1 0,-4-1 0,0 1 0,-1 1 0,25 2 0,-2 1 0,-1 0 0,-1 0 0,-4 0 0,-1 1 0,-6 0 0,-2-1 0,-8 1 0,-3 0 0,-6-2 0,-4 1 0,-5 0 0,-2-1 0,30 9 0,-15 0 0,-47-7 0,-35 0 0,-34-7 0,-28-5 0,27 0 0,-4-2 0,-8-1 0,-2 0 0,-6-1 0,-2 0 0,-6-1 0,-2 0 0,-7-1 0,-1-1 0,-8-2 0,-2 1 0,31 3 0,-1 0 0,0 0 0,-1 0 0,-1 0 0,-1 0 0,-4 0 0,-2 0 0,1 0 0,-1 0 0,0 1 0,-1-1 0,-2 1 0,-2 0 0,0 0 0,-1 0 0,-1 1 0,-1 0 0,0 0 0,-1 0 0,1 1 0,2-1 0,0 2 0,1-1 0,4 1 0,-1 0 0,2 1 0,0 0 0,2 0 0,-1 0 0,3 0 0,1 0 0,-1 1 0,2 0 0,0 0 0,0 0 0,4 1 0,0-1 0,1 1 0,-28-1 0,3 1 0,5 1 0,3 0 0,12 1 0,3-1 0,5 1 0,2 0 0,8-1 0,2 1 0,-31 0 0,54-5 0,38-3 0,34-2 0,24-4 0,21-1 0,-35 6 0,1 0 0,6-1 0,3 0 0,4 0 0,2 0 0,7-2 0,1 1 0,7 0 0,0 0 0,3 0 0,1 0 0,3 1 0,2 0 0,4 1 0,2 0 0,-28 3 0,2 0 0,0 0 0,2 1 0,2 0 0,0 0 0,2 0 0,1 1 0,1-1 0,1 2 0,0 0 0,-1 0 0,-2 1 0,-1 0 0,-1 0 0,0 1 0,-1 1 0,1-1 0,-3 1 0,0 0 0,-1 0 0,-1 1 0,-1 1 0,-2-1 0,28 3 0,-2-1 0,-8 1 0,-1 0 0,-6 0 0,-2-1 0,-7 1 0,-3 0 0,-5 1 0,-3 0 0,-7-1 0,-2 1 0,31 5 0,-21 1 0,-75-6 0,-36 0 0,-33-5 0,30-2 0,-4-2 0,-8-1 0,-4-1 0,-9-1 0,-3-1 0,-7-1 0,-2 1 0,-5-1 0,-2 0 0,29 3 0,-1 0 0,1 0 0,-1 1 0,-1-1 0,0 0 0,-4 1 0,-1 0 0,-1-1 0,-5 1 0,-1 1 0,-1-1 0,-5 0 0,-1 1 0,-1 0 0,-2 0 0,-1 0 0,0 1 0,3 1 0,0-1 0,1 2 0,0-1 0,1 2 0,1-1 0,1 1 0,0 1 0,1 0 0,0 2 0,0 0 0,1 1 0,2-1 0,0 1 0,0 0 0,4 1 0,-1 0 0,2 0 0,3 1 0,0-1 0,2 1 0,-27 3 0,2 1 0,4-1 0,1 1 0,7-1 0,3 0 0,6 0 0,4 0 0,9-1 0,4 0 0,9-1 0,3 1 0,-30 6 0,33-8 0,33-3 0,59-15 0,49-6 0,-42 6 0,2 0 0,6-4 0,2 1 0,5-2 0,1 1 0,4-1 0,1-1 0,5-1 0,1 1 0,7 0 0,2 0 0,6 0 0,1 0 0,-29 5 0,0 0 0,1 0 0,1 1 0,1-1 0,0 1 0,5 0 0,0 1 0,0 0 0,-2 1 0,1 0 0,0 1 0,3 1 0,0 0 0,1 0 0,1 1 0,-1 0 0,1 1 0,0 0 0,0 1 0,0 0 0,-4 1 0,0 0 0,-1 1 0,-4 1 0,-1-1 0,0 1 0,30 0 0,-2 1 0,-7 1 0,-3 1 0,-4 1 0,-2 1 0,-7 1 0,-2 0 0,-8 0 0,-3 1 0,-8 0 0,-4 0 0,21 7 0,-30 3 0,-37-3 0,-38-7 0,-34-4 0,-32-3 0,37 0 0,-3 0 0,-6 0 0,-3 0 0,-5 0 0,-2 0 0,-8 0 0,-2 0 0,-2 0 0,-1 0 0,-4 0 0,-1 0 0,32 0 0,-1 0 0,-2 0 0,-4 1 0,-2-1 0,0 0 0,-2 1 0,0 0 0,0 0 0,0 1 0,-1 1 0,1-1 0,0 2 0,-1-1 0,1 1 0,2 0 0,0 1 0,0-1 0,1 1 0,0 0 0,1 0 0,2 0 0,0 0 0,2 0 0,2 1 0,1-1 0,2 1 0,-31 3 0,4 0 0,10 0 0,3-1 0,3 1 0,2-1 0,3 1 0,4-1 0,8 0 0,3 0 0,-34 3 0,19-2 0,40-4 0,30-4 0,27-5 0,27-2 0,19-8 0,14-3 0,-36 7 0,2 1 0,5-3 0,2 0 0,4-1 0,1 1 0,2-1 0,-1 1 0,3 0 0,-1 1 0,2 0 0,0 0 0,3 1 0,1 0 0,0 0 0,0 0 0,0 2 0,-1 0 0,-1 1 0,-2 2 0,-8 2 0,-1 1 0,-4 1 0,-1 0 0,45 0 0,-15 4 0,-16 2 0,-23 4 0,-36 2 0,-29 0 0,-33-1 0,-20-3 0,-16 2 0,38-5 0,-1 1 0,-6 1 0,-1 0 0,-4 0 0,-1 0 0,0 0 0,-1 1 0,-2 0 0,0 0 0,-4 0 0,-1 0 0,-6 0 0,-1 1 0,-1-1 0,-1 1 0,0 0 0,1 0 0,3 1 0,1 1 0,9-2 0,1 1 0,3-1 0,0 1 0,3-1 0,2 1 0,3-1 0,1-1 0,-37 5 0,16-3 0,13-1 0,21-4 0,31-7 0,27-5 0,19-4 0,16-2 0,11-5 0,14 1 0,4-3 0,4-3 0,5 3 0,-42 9 0,1 1 0,1 0 0,0 1 0,0 0 0,0 1 0,0 1 0,-2 0 0,37-3 0,-5 1 0,-5 3 0,-7 3 0,-3 1 0,-21 6 0,-37 3 0,-34 4 0,-17 0 0,-13 0 0,-7 2 0,-8 0 0,-2 0 0,-1 0 0,-4 1 0,-6-1 0,-6 1 0,-3 1 0,2-1 0,7-2 0,5-1 0,6-3 0,4-3 0,8-2 0,15-1 0,24-15 0,30-7 0,20-2 0,12-1 0,0 4 0,4 2 0,3-2 0,1 3 0,7-2 0,2 0 0,1-1 0,3 2 0,-1 2 0,0 2 0,2 2 0,0 2 0,-4 4 0,-6 1 0,1 2 0,-25 6 0,-23 2 0,-27 1 0,-42-1 0,8 0 0,0-1 0,0 3 0,-3-1 0,-4-1 0,-1 1 0,1-1 0,-1 0 0,-2 0 0,1 0 0,0-2 0,7-2 0,7 0 0,8-1 0,5 0 0,17-6 0,15-5 0,15-1 0,28-6 0,5 2 0,6 2 0,9-3 0,9 0 0,8-3 0,6-1 0,4 4 0,8-3 0,6 0 0,-45 9 0,1 1 0,3 1 0,1 0 0,3 0 0,1 1 0,-1 0 0,-1 1 0,-1 0 0,-1 0 0,-2 3 0,-1-1 0,-2 0 0,-1 1 0,49-4 0,-5 1 0,-14 1 0,-8 1 0,-11 3 0,-10 1 0,-12 1 0,-27 1 0,-28 1 0,-28 3 0,-20 1 0,-6 1 0,-9 0 0,-8 0 0,-7 2 0,42-4 0,0 0 0,-2-1 0,1 1 0,0 0 0,0 0 0,-2-1 0,0 0 0,-1 2 0,-1 0 0,-2 0 0,-1 1 0,-2 1 0,0 0 0,5-2 0,0 0 0,0 0 0,2 1 0,-42 5 0,14-2 0,16-3 0,15 0 0,39-7 0,32-2 0,31-7 0,25-3 0,8-2 0,12 0 0,-43 6 0,1-1 0,6 1 0,1-1 0,6-2 0,2 1 0,3-1 0,1 1 0,3-1 0,1 1 0,4 0 0,1 0 0,5 0 0,2 1 0,3 1 0,0 0 0,5 1 0,-1 0 0,-5 0 0,0 0 0,1 0 0,0 0 0,-3 1 0,0 1 0,0 0 0,0 1 0,0 0 0,0 0 0,0 1 0,-1 0 0,-1 0 0,-1 1 0,-3 1 0,-1 0 0,-3 0 0,0 1 0,-2 0 0,-1 1 0,-1-1 0,-1 1 0,-1 0 0,-2 1 0,-7 0 0,-3 1 0,-3-1 0,-1 0 0,-4 0 0,-1 1 0,46 1 0,-13 0 0,-12 1 0,-11-1 0,-11-1 0,-12 0 0,-13 2 0,-25 2 0,-26 1 0,-26-3 0,-18 0 0,-14-1 0,-11 0 0,42-1 0,-2 0 0,-5-2 0,-1 0 0,-4 0 0,-1 0 0,-5-1 0,-1 0 0,1 0 0,0 0 0,-3 0 0,-1 0 0,0 1 0,-1-1 0,-2 1 0,-1 0 0,-4 0 0,-1 0 0,-5 1 0,0 0 0,1 0 0,0 0 0,4 0 0,2 0 0,5 0 0,2 0 0,4 1 0,2 1 0,3 0 0,1 0 0,4 1 0,1-1 0,-37 3 0,16 1 0,13-3 0,39-3 0,35 0 0,23-3 0,46-3 0,8 0 0,11-4 0,-43 5 0,1-1 0,6-1 0,1 0 0,2 0 0,1 1 0,3-1 0,1 1 0,4-2 0,2 2 0,5-1 0,2 1 0,6 0 0,0 0 0,5 0 0,1 1 0,5 0 0,1 0 0,-29 2 0,1 0 0,0 1 0,1-1 0,0 1 0,0-1 0,3 1 0,-1 0 0,0 0 0,-4 0 0,-1 1 0,0 0 0,0 0 0,0 0 0,-1 1 0,31 0 0,-1 1 0,-2 1 0,-1 0 0,0 0 0,1 0 0,-3 0 0,-1-1 0,-2 1 0,-2 0 0,-5 1 0,-2-1 0,-5 0 0,-2 1 0,-5 0 0,-2 1 0,-3-1 0,-3 0 0,-3 1 0,-3-1 0,28 4 0,-17 0 0,-36 0 0,-36-3 0,-37-4 0,-31-4 0,-16-6 0,39 3 0,-2 1 0,-7-2 0,-2 0 0,-2 1 0,-2-1 0,-7 1 0,0-1 0,-3 1 0,0 0 0,-4-1 0,-1 1 0,-6-1 0,0 1 0,-5-1 0,-1 0 0,-4 0 0,0 1 0,0 0 0,-1 0 0,-1 0 0,1 1 0,32 2 0,1 1 0,-1-1 0,-32 0 0,0 0 0,1 1 0,2-1 0,10 0 0,2 1 0,5 0 0,2 0 0,8 0 0,3 0 0,6 0 0,2 0 0,-38-2 0,19 1 0,43-9 0,45 0 0,41-3 0,32-1 0,14 1 0,-42 7 0,1 0 0,5 0 0,3 0 0,4 0 0,3 1 0,5-1 0,1 0 0,2 0 0,1 0 0,0 0 0,0 0 0,4 1 0,1 1 0,3 0 0,2 1 0,4 0 0,2 0 0,-30 2 0,1-1 0,-1 1 0,30 0 0,-2 0 0,4 1 0,-1 0 0,-2 0 0,-2 1 0,0 0 0,-1 0 0,0 0 0,-1 0 0,-2 0 0,-2 1 0,-4 0 0,-1 1 0,-7 1 0,-1 1 0,-8-1 0,-2 1 0,-6 1 0,-3 0 0,-4 0 0,-2-1 0,38 5 0,-26 1 0,-35-6 0,-36-3 0,-30-2 0,-23-4 0,-26-4 0,36 4 0,-3 0 0,-5 0 0,-3 0 0,-6-2 0,-2 1 0,-2 1 0,-1-1 0,-6 1 0,-1 0 0,-1-1 0,-1 1 0,-1-1 0,-2 1 0,-8 1 0,-2 0 0,30 0 0,-2 1 0,0 0 0,-2 1 0,-1-1 0,0 1 0,-1 1 0,1-1 0,0 1 0,0-1 0,0 1 0,0 1 0,0-1 0,0 1 0,0 1 0,1-1 0,0 0 0,0 0 0,-1 1 0,1 0 0,1 0 0,-26 0 0,1 2 0,5-1 0,1 2 0,7-2 0,2 1 0,6 0 0,2-1 0,7-1 0,3-1 0,9 1 0,2 1 0,-33-2 0,32-2 0,46-5 0,28 2 0,54-8 0,11 3 0,-38 4 0,2 0 0,7-1 0,1 1 0,7-1 0,2 0 0,2 0 0,1 1 0,1 0 0,0 0 0,3 0 0,1 0 0,0 1 0,2 0 0,2 0 0,1 0 0,3 0 0,1 0 0,-3 1 0,-1 2 0,3 0 0,-1 1 0,-4 1 0,0 0 0,-3 1 0,-1 1 0,-5-1 0,-1 2 0,-5 1 0,-1 1 0,-6-1 0,-2 1 0,38 3 0,-20 3 0,-19 1 0,-45-1 0,-33-1 0,-32-6 0,-27-2 0,30-2 0,-4 0 0,-8 0 0,-3 0 0,-6 0 0,-1 0 0,-5 0 0,-1 0 0,-5 0 0,0 0 0,-7 0 0,-2 0 0,27 0 0,-1 0 0,-1 0 0,-6 0 0,-2 0 0,1 0 0,-1 0 0,0 0 0,-1 1 0,-5-1 0,0 1 0,-1 0 0,2 0 0,1 1 0,-1 0 0,1 1 0,1 0 0,-1 0 0,-1 1 0,1 1 0,0 0 0,0 0 0,1 1 0,0 1 0,2-1 0,1 0 0,0 0 0,3 0 0,1 0 0,1 1 0,3-2 0,1 1 0,0 0 0,-29 4 0,3 0 0,6-2 0,3 1 0,6-2 0,4 0 0,16 0 0,4-1 0,-33 1 0,44-8 0,47-5 0,39-7 0,38-3 0,15-1 0,-41 7 0,3-1 0,6-1 0,2 0 0,3-2 0,2 1 0,6-1 0,2 0 0,2 0 0,1 0 0,4 0 0,0 0 0,6-1 0,1-1 0,4 0 0,1 1 0,-30 4 0,0 1 0,-1 0 0,1 0 0,0 1 0,-1 0 0,1 0 0,1 1 0,-1 0 0,1 1 0,0 0 0,0 0 0,0 1 0,0-1 0,0 0 0,0 1 0,1 0 0,-2 0 0,27-3 0,-1 1 0,-2 2 0,-2 1 0,-4 0 0,-2 1 0,-4 0 0,-1 0 0,-3 0 0,-2 1 0,-5 0 0,-3 0 0,-5 0 0,-2 1 0,-6 1 0,-2 0 0,28 0 0,-15 1 0,-24 0 0,-36 0 0,-35 0 0,-37 0 0,-19 0 0,37 0 0,-2 0 0,-5 0 0,-2 0 0,-5 0 0,-1 0 0,-8 0 0,-2 0 0,-4 0 0,-2 0 0,-5 0 0,0 0 0,1 0 0,-1 0 0,-4 0 0,0 0 0,-1 0 0,-1 1 0,-2 0 0,-1 0 0,-2 1 0,-1 0 0,1 1 0,0 1 0,6-1 0,1 1 0,9-1 0,2 1 0,9-1 0,4 1 0,8-1 0,3 1 0,-42 2 0,14-1 0,26 1 0,34-4 0,33 0 0,24-7 0,21-5 0,22-4 0,18-2 0,-41 7 0,1-1 0,5 0 0,1 0 0,1 0 0,1-1 0,4 1 0,1 0 0,0-1 0,0 0 0,2-1 0,0 1 0,5 0 0,1 0 0,2 0 0,1 0 0,1 1 0,0 1 0,-3 2 0,0 0 0,-4 2 0,-1 2 0,-2 1 0,0 0 0,-4 0 0,-1 1 0,-2 0 0,-2 0 0,-8 1 0,-2 0 0,36 3 0,-15 1 0,-14 2 0,-20 4 0,-26 4 0,-25-3 0,-41 5 0,-18-4 0,-16-2 0,37-6 0,-1 0 0,-7 1 0,-2 0 0,-2-1 0,-2 1 0,-3 0 0,-2-1 0,-5 2 0,-1 1 0,-6-2 0,-1 0 0,-6 1 0,0 1 0,-4 0 0,-1 0 0,-2-1 0,-2 1 0,31-1 0,0 0 0,0 0 0,0 1 0,1-1 0,-1 1 0,0-1 0,0 1 0,2 0 0,-26 2 0,1 0 0,5 0 0,2 0 0,5 0 0,1-1 0,4 0 0,1-1 0,7 1 0,3-1 0,5 0 0,2-1 0,-37 6 0,22-3 0,25-4 0,54-6 0,26-6 0,17-4 0,11-2 0,9-4 0,9-1 0,8-2 0,5-1 0,3 0 0,-45 10 0,0 1 0,3-1 0,1 0 0,3 0 0,0-1 0,-2 3 0,0 0 0,2-1 0,0 1 0,-3 1 0,1 1 0,-2 1 0,0 1 0,45-2 0,-11 5 0,-12 1 0,-13 7 0,-63 10 0,-26 6 0,-26-4 0,-19-3 0,-11 0 0,-12 2 0,43-8 0,0-1 0,-2 1 0,-1-1 0,-2 2 0,-1 0 0,-3-1 0,-2 0 0,-3 2 0,-1-1 0,-5 2 0,0-1 0,3 0 0,1 1 0,-2 0 0,0 0 0,3 1 0,1-1 0,3 0 0,0 1 0,2-1 0,0 1 0,4-1 0,0 1 0,3-1 0,0-2 0,-43 10 0,12-1 0,6-3 0,7-1 0,5-3 0,13-2 0,5-3 0,26-6 0,18-8 0,17-4 0,30-13 0,6 0 0,7-2 0,6-1 0,9-1 0,4 1 0,3-1 0,9 0 0,3 1 0,3 1 0,-2 3 0,1 5 0,1 2 0,-2 4 0,1 3 0,-15 4 0,-9 3 0,-12 1 0,-1 1 0,-47 8 0,-21 3 0,-35 1 0,-17 2 0,-2-3 0,-5 2 0,-8 1 0,-8 1 0,-7 0 0,45-6 0,0-1 0,-2 1 0,-1 0 0,-4 1 0,0-1 0,-3 2 0,0 1 0,-1 0 0,0 0 0,-1 0 0,1 1 0,6-2 0,0 0 0,3 1 0,1-1 0,-42 10 0,9-3 0,11-1 0,9-5 0,7 0 0,23-7 0,34-7 0,37-11 0,17-6 0,14-1 0,-6 1 0,5 0 0,1-1 0,5-1 0,1 1 0,3 1 0,4 0 0,-6 4 0,1-1 0,-7 4 0,-4 3 0,-11 4 0,-5 3 0,-5 4 0,-48 11 0,-24 7 0,-23 0 0,-16 1 0,5-5 0,-2 1 0,-3 0 0,-2 2 0,-5 2 0,-8 0 0,-7 0 0,0-1 0,1 0 0,8-1 0,6-3 0,9-2 0,7-2 0,1-3 0,20-4 0,9-15 0,30-13 0,8 1 0,32-15 0,3 5 0,11-6 0,-9 7 0,-4 4 0,-6 3 0,5 0 0,-1 4 0,0 1 0,1 0 0,4 3 0,5 0 0,-12 8 0,3 3 0,-23 7 0,-12 18 0,-28 7 0,-14 9 0,-13-5 0,0-2 0,2-5 0,9-8 0,-3 0 0,-1 0 0,-5-1 0,-3 0 0,-3-3 0,3-2 0,-3-3 0,-1 0 0,2-3 0,14-9 0,28-11 0,17-1 0,29-7 0,6 1 0,4 2 0,-3 4 0,2 0 0,2 1 0,3 1 0,0 0 0,3 1 0,-3 3 0,-1 3 0,-2 2 0,3 1 0,-18 2 0,-9 18 0,-33 9 0,-9-1 0,-22 2 0,-1-2 0,-6-2 0,-4-1 0,-6 1 0,-8 2 0,9-4 0,-5-3 0,-4 0 0,0-2 0,5 0 0,11-6 0,8-5 0,12-18 0,6-8 0,9-16 0,5 9 0,5 0 0,2 13 0,-1-19 0,0 20 0,2-4 0,1 10 0,7 3 0,4 24 0,-6-3 0,-7 20 0,-2-11 0,-21 8 0,-1-8 0,4-8 0,-14-5 0,13-14 0,-8-9 0,14-11 0,3-15 0,11 0 0,3 4 0,3 14 0,8 11 0,-4 10 0,3 13 0,-3-4 0,0 8 0,-3-10 0,5-4 0,2-3 0,4-5 0,6-7 0,-2 2 0,11-6 0,7-1 0,9-6 0,9-1 0,5-1 0,1 1 0,-1 3 0,-4 3 0,-5 2 0,-4 0 0,2 0 0,-11 6 0,4-1 0,-15 6 0,8-2 0,-2 2 0,11-2 0,-10 0 0,5 3 0,1-3 0,9 0 0,-1-1 0,3-3 0,0-1 0,-2-2 0,1 2 0,-3 1 0,-1-1 0,3-2 0,-12 3 0,5-1 0,-17 4 0,10-5 0,-22 5 0,-6 1 0,-27 2 0,-14 2 0,-8 1 0,-2 2 0,-2 0 2,-5 0 0,1 0 5,-1 0 0,-1 2 0,1 1 1,4-1-2,3-2-6,7 0 0,-3 0 0,11 0 0,1 0 0,14-3 0,8 2 0,34-4 0,9 2 0,1-2 0,-4 0 0,-9 1 0,12 0 0,-11-2 0,11-3 0,-16 1 0,21-5 0,-16 6 0,9 0 0,-4 3 0,0 1 0,4-4 0,0 0 0,0-3 0,-14 6 0,-7 4 0,-8 7 0,1 0 0,0 4 0,3-8 0,0 0 0,4-3 0,7-3 0,-2 3 0,1-3 0,-16 3 0,-32 15 0,-2-5 0,-23 11 0,3-4 0,1-1 0,-3 2 0,-6 3 0,-1-3 0,-4 1 0,-1-3 0,1 2 0,2-1 0,6 4 0,2-1 0,2 3 0,0-2 0,3 0 0,3 0 0,5 0 0,13-6 0,-11 4 0,15-7 0,-14 8 0,2 0 0,-4 2 0,-2 2 0,2 0 0,1-6 0,6 3 0,5-11 0,9-3 0,5-4 0,6-3 0,-3-3 0,2-4 0,-2 3 0,3-9 0,0 3 0,0-5 0,3-5 0,-2 5 0,5-2 0,-2 3 0,0 0 11,2 4 119,-8 3-102,-2 4-10,0 3-4,-2 3-14,3-3 0,2 0 0,1-13 0,4 4 0,3-13 0,0 7 0,0-6 0,0 3 0,0 1 0,0 7 0,-3-1 0,-4 5 0,-4 2 0,0 1 0,-2 9 0,5-5 0,1 12 0,-2-6 0,8 1 0,-9 4 0,6-7 0,-3 5 0,0 0 0,1-5 0,2 7 0,1-4 0,3 3 0,0 2 0,3-5 0,-3 5 0,-9-40 0,6 17 0,-9-39 0,9 27 0,2-2 0,-5 10 0,5 7 0,-5 31 0,5-13 0,-5 23 0,5-23 0,-2 3 0,0-3 0,2 2 0,-5-2 0,5 0 0,-5 2 0,5-6 0,-5 3 0,5 0 0,-2 1 0,0 0 0,2 2 0,-2-5 0,3 5 0,3-2 0,1-3 0,0 4 0,-1-4 0,-3 2 0,0 4 0,0-7 0,0 6 0,0-2 0,0 0 0,0 2 0,0-5 0,0 5 0,0-2 0,0 0 0,-3 2 0,2-5 0,-2 5 0,0-6 0,2 7 0,-2-4 0,0 1 0,2 2 0,-2-5 0,3 5 0,0-2 0,0 0 0,-3 2 0,2-5 0,-2 5 0,0-6 0,2 7 0,-2-4 0,3 1 0,0 2 0,0-5 0,0 5 0,0-2 0,0 0 0,0 2 0,0-5 0,0 5 0,0-2 0,0-1 0,-3 4 0,2-7 0,-2 6 0,0-5 0,3 5 0,-4-2 0,1 0 0,3 2 0,0-5 0,3 5 0,1-5 0,-1 5 0,-3-3 0,0 1 0,0 2 0,3-2 0,-2 3 0,2-3 0,-3-1 0,0 0 0,0 1 0,3 0 0,-2 2 0,2-6 0,-3 7 0,0-4 0,0 1 0,0 2 0,0-5 0,0 5 0,-3-2 0,2 0 0,-5-1 0,5 0 0,-2 1 0,0 3 0,3-4 0,-4 0 0,4 1 0,-3-1 0,3 1 0,-7 2 0,7-2 0,-3 0 0,3 2 0,0-5 0,0 5 0,0-2 0,3-1 0,-3 4 0,7-7 0,-7 6 0,7-5 0,-7 5 0,6-5 0,-2 5 0,3-5 0,3-1 0,1-4 0,3-3 0,0-3 0,-3 2 0,-1-5 0,-3-1 0,-3-4 0,-1 0 0,0-11 0,-2-7 0,1-15 0,2 9 0,0-2 0,3 10 0,3-10 0,-2 10 0,4-8 0,-5 9 0,2-13 0,-5 14 0,3-13 0,-1 4 0,3-10 0,-3 10 0,0 0 0,-3 13 0,0-20 0,-3 6 0,-1 3 0,-1-3 0,1 8 0,-1-12 0,1 8 0,1-11 0,0 14 0,0-9 0,3 5 0,2-7 0,-2 12 0,3-12 0,-2 10 0,3-16 0,3 3 0,1-3 0,2 6 0,-5 8 0,-2 7 0,-12 4 0,-2 2 0,-5-3 0,-1 3 0,0 5 0,0 2 0,3 5 0,1-5 2,3 1 20,0-4 1,0 3-8,3 1-12,-2 3-3,5-3 0,-5-1 0,5 0 0,-5 1 0,33 19 0,0-6 0,28 11 0,-16-7 0,-2-3 0,-5 1 0,10 2 0,-8 0 0,5 0 0,-12 0 0,8 0 0,-1 0 0,10 0 0,4 0 0,3 0 0,6 0 0,1 3 0,3 0 0,2 4 0,2 0 0,2 0 0,2 1 0,1 1 0,-4 2 0,-1 6 0,-2 0 0,0 4 0,0 0 0,2 0 0,-4 0 0,-2-1 0,-6-2 0,-4-3 0,-12-5 0,2 0 0,12 7 0,3-3 0,-3-1 0,-3-1 0,-3-1 0,-2-1 0,2-2 0,0 0 0,4 1 0,2-1 0,0-1 0,1-1 0,0-2 0,4 3 0,2-1 0,0-1 0,-1 0 0,-1-2 0,0 1 0,2 1 0,-1 1 0,1 1 0,-2 0 0,0 0 0,2 1 0,3 0 0,3 2 0,1-2 0,-3 0 0,-2 1 0,1 0 0,1 0 0,2 0 0,0 1 0,-3-2 0,1 0 0,0-1 0,1 0 0,0 0 0,0-1 0,0 1 0,-4-1 0,1 0 0,1-2 0,0 3 0,1 3 0,-2-2 0,-2 0 0,1-1 0,0 0 0,-1 2 0,-2 0 0,-2 0 0,-5-1 0,-1 0 0,1 1 0,1 1 0,1-1 0,1 0 0,-3 0 0,1-2 0,1 1 0,0 0 0,1 2 0,-2-1 0,1-2 0,0 0 0,0-1 0,4 1 0,0 0 0,3-1 0,1-1 0,-1 1 0,2-1 0,0 1 0,2 1 0,-4 0 0,4-1 0,-2 1 0,0-3 0,-2 2 0,3-1 0,0 1 0,-2 1 0,1 0 0,1 0 0,1 0 0,3 0 0,-4-1 0,2 2 0,1 1 0,0 0 0,4 0 0,-2-3 0,1-1 0,1 0 0,-4 0 0,3 2 0,0-1 0,2 1 0,-4-1 0,2 1 0,-2-1 0,0 1 0,1 2 0,3-2 0,-3 0 0,-3 0 0,-1 2 0,-2 0 0,2 0 0,1 1 0,-6-2 0,-2 1 0,1-1 0,1-1 0,0-2 0,3 1 0,-1 2 0,1-1 0,0 2 0,3-1 0,0 2 0,2 1 0,-2-2 0,2 3 0,-2-1 0,0 0 0,0 2 0,0-2 0,0 0 0,-4-2 0,1-1 0,-1-1 0,0-1 0,2 1 0,-5 0 0,-1 0 0,-1 0 0,-2 0 0,1 1 0,1 0 0,-2 1 0,-3 0 0,-2-2 0,2 0 0,-1 0 0,1 0 0,-4 0 0,-1-1 0,-1-1 0,-1 0 0,-3-1 0,3 2 0,5 1 0,-5-4 0,6 4 0,-12-2 0,-2 2 0,-39-6 0,-20-4 0,-21-5 0,-10-3 0,4-1 0,2 1 0,-1-1 0,-4-2 0,-3 0 0,-2 0 0,-1 0 0,-3-2 0,-6-1 0,-6-1 0,-2 2 0,-7-3 0,1 1 0,0 0 0,2-1 0,2 2 0,7 2 0,7 0 0,10 2 0,4 1 0,-2 0 0,18 3 0,-5 0 0,37 4 0,32 5 0,35 2 0,2 0 0,-14-1 0,4 0 0,4 2 0,4 2 0,7 0 0,3 1 0,1 1 0,7-1 0,5 2 0,4 1 0,5 3 0,-9 0 0,0 0 0,-8-1 0,-6-1 0,-1 3 0,-8-3 0,-3 1 0,-6-2 0,-7-3 0,0 0 0,5 4 0,-14-2 0,8 6 0,-10-2 0,-13 2 0,-23-5 0,-15-4 0,-26-13 0,-5-1 0,-2-3 0,4-3 0,-2-1 0,-2 0 0,-1-1 0,-2 1 0,-4-1 0,-5 0 0,2 0 0,-6-4 0,-1 0 0,-1 0 0,-1-1 0,-1 0 0,3-1 0,5 0 0,6 3 0,-2-1 0,10-1 0,4-6 0,39 6 0,26 4 0,22 7 0,14 5 0,-1 5 0,0 1 0,-14 0 0,3 0 0,-2 1 0,-1 0 0,0-1 0,3 0 0,3 3 0,-4-3 0,1 3 0,-4-3 0,8 3 0,0-1 0,0-1 0,-14 0 0,0-1 0,-19-3 0,14-1 0,-27-3 0,-32-9 0,3 6 0,-27-4 0,17 6 0,-1 3 0,-8 1 0,-12 2 0,-5-2 0,-5-3 0,0 0 0,14 0 0,-2 1 0,6 0 0,3 2 0,4-1 0,-2-2 0,2 0 0,-1 0 0,-1 0 0,-3 0 0,-6 0 0,6 0 0,-10 0 0,2 0 0,6 0 0,5 0 0,-1 0 0,-8 0 0,2 0 0,2 0 0,10 0 0,-4 0 0,12-2 0,-8-1 0,19 1 0,-23-1 0,21 2 0,-11-2 0,4 3 0,-1 3 0,-1 1 0,-5 3 0,6 3 0,6-5 0,9 4 0,44-5 0,-6 0 0,26 1 0,-8 0 0,-2 2 0,5 0 0,3 0 0,2 2 0,2 0 0,1 3 0,-3-3 0,0 0 0,-2-2 0,-2 1 0,0 1 0,1 0 0,-2 2 0,2-2 0,1 3 0,-2-3 0,4 0 0,-14-4 0,7 0 0,-16-3 0,12 3 0,-11-2 0,13 4 0,-12-3 0,9 5 0,-1-2 0,8 5 0,-12-6 0,3 1 0,-18-5 0,16 1 0,-13-3 0,10 0 0,-4 3 0,-1 1 0,-3 3 0,4 0 0,3 0 0,-2 0 0,-2-3 0,-12-1 0,-6-3 0,-40-10 0,-1 5 0,-28-7 0,2 2 0,0 0 0,-4-1 0,10 2 0,-12-2 0,6 1 0,7 0 0,10 3 0,-3 1 0,1 0 0,-8-1 0,-1 2 0,-8-4 0,-2 1 0,2 1 0,2 0 0,0 0 0,0 0 0,2 0 0,1 1 0,4 1 0,2 0 0,-2 3 0,2-1 0,0 3 0,3-2 0,-1 0 0,2-1 0,-3 3 0,13 0 0,-2 0 0,18 0 0,-18 0 0,16 0 0,-6 0 0,10 0 0,7-3 0,40-4 0,-6 0 0,29 0 0,0 1 0,3 4 0,8-1 0,4 1 0,-6 0 0,-3 0 0,-2 2 0,3 0 0,2 0 0,2 0 0,1-3 0,2 0 0,1 0 0,-2 0 0,-1-2 0,0 0 0,4 0 0,4 0 0,-4-1 0,3 1 0,-1 0 0,0 0 0,2-1 0,-3 2 0,0 0 0,-4 2 0,-5-1 0,-3 0 0,-2 0 0,0-1 0,-4 2 0,1 2 0,-11-3 0,-14-7 0,-32-6 0,-10 0 0,-29 2 0,0 1 0,-4 1 0,-9-2 0,-6-1 0,-5-2 0,-1 2 0,-6 0 0,-3 1 0,-6-2 0,-7 0 0,39 6 0,-1 1 0,-3-1 0,0 1 0,0-1 0,-1 0 0,1 0 0,-1-1 0,1 1 0,1-1 0,-1 1 0,0-1 0,2 0 0,1 0 0,2 1 0,2-1 0,-42-10 0,16 4 0,6 3 0,7 1 0,6 0 0,6 2 0,21-3 0,19-2 0,19 6 0,28 2 0,4 3 0,6 4 0,12-2 0,6 0 0,4 2 0,6 0 0,6 1 0,8 1 0,5 1 0,5 3 0,-48-2 0,0 0 0,-1 1 0,1 0 0,0 0 0,1 0 0,0 0 0,0 1 0,2 1 0,-1 1 0,-2-2 0,-2 1 0,43 7 0,-8 1 0,-7-2 0,-6-1 0,-7-1 0,-5-2 0,-10-1 0,-6-2 0,-12-2 0,-28-12 0,-29-4 0,-17-1 0,-13-2 0,4 5 0,-7-3 0,-5 0 0,-9 1 0,-4-2 0,-2-1 0,1 0 0,-6-2 0,-6 0 0,-6-1 0,46 10 0,-1-1 0,0-1 0,1 1 0,-48-9 0,2 0 0,2 0 0,7 1 0,6 3 0,11 2 0,9 0 0,9 1 0,2-2 0,27 5 0,20-3 0,19 7 0,33 3 0,3 1 0,4 1 0,11 1 0,7 1 0,6 3 0,4 1 0,4 1 0,2 2 0,7 1 0,-47-5 0,1 1 0,3 0 0,1 0 0,0 2 0,0 0 0,-3 0 0,0 1 0,-1-1 0,-1 1 0,44 8 0,-7 0 0,-8 0 0,-9-1 0,-10-4 0,-8 0 0,-24-8 0,-15-1 0,-42-11 0,-37-6 0,-1-1 0,-7-2 0,-4 0 0,-8 0 0,-6-3 0,41 9 0,-2 0 0,-2-1 0,0 1 0,-2-1 0,-1 1 0,-2 1 0,-1-1 0,-3-1 0,-1 0 0,-4-1 0,0 0 0,0-1 0,1 0 0,0 0 0,1 0 0,3 0 0,1-1 0,6 4 0,2-1 0,1 1 0,1 0 0,3 0 0,0 0 0,-39-9 0,13 2 0,14 1 0,10-3 0,47 3 0,18 1 0,23 8 0,14 3 0,10 4 0,11-1 0,5 1 0,4 1 0,6 1 0,10 1 0,-47 0 0,0 1 0,2 0 0,0 0 0,1 1 0,1 1 0,-1 0 0,0 1 0,2 0 0,-1 0 0,1 1 0,1 1 0,0 1 0,1 0 0,-2-1 0,-1 0 0,-4 0 0,0 0 0,42 6 0,-12 2 0,-7-2 0,-4-1 0,-3 0 0,-27-5 0,-27-8 0,-38-5 0,-46-11 0,4 1 0,-3 1 0,-1 0 0,-6 0 0,-3 0 0,-10 0 0,-1 0 0,0-2 0,-3 0 0,-3 0 0,47 9 0,1-1 0,-48-7 0,5-1 0,9-1 0,17 4 0,8 2 0,6 1 0,8 0 0,21-3 0,19-1 0,33 3 0,34 6 0,2 3 0,4 1 0,7 1 0,3 1 0,5 0 0,3 2 0,4 2 0,7 0 0,-47-1 0,1 0 0,0 1 0,0-1 0,0 2 0,0-1 0,42 3 0,-3 1 0,-3 0 0,-4 1 0,-12-2 0,-10-1 0,-10-1 0,-10-5 0,-4 2 0,-23-7 0,-14-3 0,-31-5 0,-25-3 0,-2 1 0,-3 1 0,-5 1 0,-12-3 0,-7-2 0,-4-1 0,-4 2 0,0-1 0,-5 1 0,46 8 0,0 0 0,-2-1 0,0-1 0,0 2 0,0 0 0,3 1 0,2-1 0,-44-7 0,10 1 0,8 0 0,8 1 0,8 2 0,7 0 0,10 2 0,26-1 0,21 1 0,15 3 0,37 6 0,2 0 0,4 0 0,9 1 0,5 1 0,6 3 0,4 1 0,7 1 0,2 0 0,-1 0 0,-1 0 0,1 3 0,-2 0 0,-1 1 0,-6-2 0,-6-1 0,-16-1 0,-7 0 0,-7 0 0,-7 0 0,-16-4 0,-25-3 0,-30-5 0,-43-5 0,2-1 0,-1 0 0,-5-1 0,-3 0 0,-3 0 0,-5-4 0,-4-1 0,-5 0 0,45 9 0,0-1 0,-47-9 0,7 1 0,7 0 0,6 0 0,9 0 0,5 1 0,21 1 0,39-1 0,38 6 0,19 3 0,11 5 0,-4 0 0,4 1 0,5 1 0,2 0 0,7 0 0,3 1 0,4 1 0,2 0 0,-3 2 0,3 2 0,2 0 0,-2 1 0,-5 0 0,-8-1 0,-8-1 0,-6 0 0,-8-2 0,-4 1 0,-7-2 0,-27-3 0,-21-5 0,-22-3 0,-17-1 0,-7 2 0,-7-2 0,-7-1 0,-6 1 0,-3-1 0,-6-1 0,-4-2 0,-12 0 0,47 8 0,0-1 0,-1-1 0,0 1 0,-1-1 0,0 0 0,1 0 0,0 1 0,-1-1 0,2 0 0,-47-7 0,8 1 0,12 3 0,18 0 0,7 1 0,2-6 0,49 6 0,21-4 0,26 7 0,15 2 0,-3 4 0,7-2 0,5 2 0,9 0 0,4 1 0,0 0 0,1 0 0,-1 0 0,6 1 0,-1 1 0,-3 3 0,-3-2 0,-13 1 0,-5 0 0,-4 0 0,-7-2 0,-2 0 0,-14-1 0,-35-8 0,-32-1 0,-18-2 0,-16-2 0,5 2 0,-7 1 0,-6-1 0,-6 2 0,-5-4 0,-5 0 0,-5-2 0,-4 3 0,2-1 0,-2 0 0,0-1 0,5-1 0,7 0 0,11 1 0,9 1 0,10 1 0,4-1 0,28 4 0,16-4 0,34 4 0,31 1 0,3 3 0,1 1 0,5 3 0,11 0 0,6 0 0,3 0 0,3 0 0,-3 0 0,4 0 0,2 3 0,6-2 0,1 4 0,-5 0 0,-5 2 0,-7-3 0,-7 1 0,-6-1 0,-9 0 0,-6-1 0,-11-3 0,-21-1 0,-16-4 0,-34-3 0,-33-5 0,0 2 0,-2-2 0,-6 3 0,-7 0 0,-7-3 0,-6 0 0,-6-1 0,-1 0 0,-3 0 0,47 7 0,-1 0 0,-1 1 0,0-1 0,1 0 0,1 0 0,-45-7 0,10 1 0,17 1 0,10 3 0,8 1 0,11-2 0,25-1 0,24-3 0,28 6 0,28 2 0,-2 2 0,1 2 0,4-1 0,7 1 0,0 0 0,0 2 0,7 0 0,5 0 0,5 0 0,3 3 0,-3-2 0,-7 4 0,-4 0 0,-4 1 0,-7 1 0,-8-2 0,-7 0 0,-18-1 0,-21-1 0,-33-3 0,-21-4 0,-15 1 0,-3-2 0,-5 0 0,-5-2 0,-8-2 0,-9 0 0,-5 0 0,-5-1 0,-5 1 0,1-2 0,46 6 0,1-1 0,-2 1 0,0 0 0,1 0 0,0 0 0,-45-5 0,11-1 0,8 3 0,14 0 0,7 1 0,8 0 0,8-3 0,36 1 0,21 0 0,17 4 0,13 4 0,8-2 0,12 1 0,5 0 0,4 2 0,6 0 0,1 0 0,6 0 0,5 0 0,-43 0 0,0 0 0,3 0 0,-1 0 0,-2 1 0,1 1 0,47 2 0,-3 0 0,-3 0 0,-5 0 0,-8 0 0,-10-3 0,-12 2 0,1-3 0,-17 0 0,-16-6 0,-36-2 0,-21-2 0,-15-3 0,-4 4 0,-6 0 0,-8-1 0,-11-1 0,-7-2 0,-2 1 0,-4 0 0,-4 0 0,42 6 0,0-2 0,-2 1 0,-1 1 0,-1-1 0,0 0 0,0 0 0,1 1 0,-43-7 0,5 2 0,7 1 0,10 1 0,12 1 0,4-1 0,23 1 0,20-3 0,35 4 0,18 3 0,16 0 0,1 2 0,7-1 0,4 0 0,2 3 0,6-3 0,4 3 0,7 0 0,-4 0 0,6 0 0,-1 2 0,-2 0 0,0 3 0,-3-2 0,-5 1 0,-9 1 0,-10-1 0,-4 1 0,-16-4 0,-40 1 0,-38-5 0,-18-2 0,-12-3 0,6 4 0,-8-3 0,-6 1 0,-3-1 0,-7 0 0,-3 0 0,-4 0 0,44 2 0,-1 0 0,-2 1 0,-1-1 0,1 1 0,0 0 0,2 0 0,1 0 0,-41-3 0,8 0 0,10 0 0,7 0 0,16-1 0,8-4 0,26 4 0,20-4 0,31 4 0,25 1 0,3 2 0,4 0 0,0 3 0,9-2 0,2 1 0,4 1 0,4 2 0,7 0 0,2 0 0,0 0 0,1 0 0,-2 0 0,-1 0 0,-3 3 0,-13-2 0,-6 3 0,-10-1 0,-8-1 0,-7-1 0,-2-1 0,-23-2 0,-19-3 0,-30 1 0,-29-5 0,-1 1 0,-1 0 0,-8 0 0,-6-2 0,-4 2 0,-4 0 0,-4 0 0,-5 0 0,-6-1 0,3-1 0,-3 1 0,10 0 0,5 0 0,10 2 0,6 0 0,5 0 0,22 3 0,27-5 0,32 3 0,17 1 0,15 0 0,1 4 0,6-2 0,4 2 0,3-1 0,7 1 0,3-2 0,6 2 0,0 0 0,5 1 0,0 0 0,0 0 0,0 2 0,-3 1 0,-5 1 0,-9-1 0,-9 0 0,-8-2 0,-1 2 0,-18-1 0,-20-5 0,-32-2 0,-17-1 0,-12-1 0,-1 0 0,-8 0 0,-7 0 0,-5 0 0,-8-1 0,0 0 0,-2-1 0,-3-3 0,-4 2 0,-1-1 0,6-1 0,7 2 0,9-1 0,0-1 0,28 3 0,14-7 0,44 4 0,22 2 0,15 2 0,-2 2 0,0 1 0,1 3 0,6-2 0,2 0 0,2 0 0,4 3 0,3-2 0,3 3 0,-3 0 0,-3 0 0,-4 0 0,-3 0 0,-3 0 0,-9 2 0,-3 0 0,-16 1 0,-22-3 0,-32-1 0,-18-2 0,-12 3 0,2-3 0,-5 0 0,-5 1 0,-5-3 0,-7 1 0,-1-1 0,1 0 0,-2 1 0,2-2 0,-1 0 0,2 2 0,8-1 0,-1-2 0,19 0 0,20 1 0,36 1 0,25 0 0,19 2 0,-3 0 0,0 0 0,2 0 0,5 2 0,2 0 0,0-1 0,2-1 0,1 3 0,2 0 0,1 0 0,-3 0 0,-4 1 0,-8 1 0,-5 0 0,-5 0 0,-1-2 0,-18 0 0,-17-1 0,-31 0 0,-13-1 0,-10-2 0,2 3 0,-5-2 0,-1-1 0,-4 2 0,-2-2 0,-5 0 0,-5 0 0,3 0 0,-4-1 0,3 0 0,3 0 0,1 1 0,6-1 0,2 0 0,16 2 0,21-6 0,28 2 0,21 1 0,18 2 0,-2-1 0,-2 1 0,1 0 0,5 3 0,2-2 0,3-1 0,-4 2 0,7 0 0,-2 0 0,-1 0 0,-2 1 0,-1-1 0,3 1 0,-17 1 0,8 0 0,-58 0 0,-15 0 0,-22 0 0,-10 0 0,4 0 0,2 0 0,3 0 0,-3 0 0,-1 0 0,-2 0 0,-3-2 0,0-1 0,0 0 0,4 0 0,0-3 0,-1 1 0,6 2 0,11-6 0,38 1 0,26-5 0,17-1 0,8 3 0,5-2 0,4 3 0,0 0 0,-10 0 0,10 0 0,-2-1 0,-7 2 0,-7 2 0,-7 0 0,-1 3 0,-30-2 0,-41-1 0,-6 3 0,-21-1 0,6 4 0,1 1 0,-3 0 0,-2 0 0,4-3 0,-1 1 0,22 0 0,2-2 0,23 4 0,4-6 0,17-8 0,6 7 0,16-4 0,-8 6 0,13 1 0,-12 1 0,14-1 0,-7 2 0,6 0 0,-4-2 0,7 0 0,-7 0 0,-3 1 0,-13 3 0,-5 0 0,-8 0 0,8 0 0,2 0 0,7 0 0,6 0 0,0 0 0,4 0 0,-3 0 0,-4 0 0,-4 0 0,-7 0 0,0-3 0,0 2 0,1-2 0,6 3 0,1 0 0,-4 3 0,-1 4 0,-15 7 0,-15 8 0,-15 6 0,0-8 0,-3 0 0,-3 1 0,-8 2 0,-4 4 0,-3 1 0,0 0 0,-5 5 0,5-3 0,4 2 0,5-2 0,7 3 0,9-10 0,11 12 0,23-8 0,13 5 0,13-6 0,8-13 0,1-1 0,-2-2 0,-1-4 0,5-1 0,0-1 0,-9-3 0,1 2 0,13 2 0,3 0 0,-1 1 0,-12 1 0,-40 2 0,-28 0 0,-26 1 0,-15-2 0,1-1 0,4 1 0,12-5 0,-1 0 0,1 0 0,0-1 0,-1-1 0,1 1 0,0 0 0,9 4 0,-2 1 0,18-3 0,19 12 0,26-4 0,22 4 0,11-6 0,2-2 0,-2 2 0,-12-6 0,0 3 0,2-1 0,0 1 0,3 0 0,0 0 0,2 0 0,-4 0 0,2 1 0,4 1 0,-15 0 0,6 5 0,-25-7 0,-18 6 0,-28-8 0,-19 2 0,-9-5 0,4 1 0,5 0 0,0-2 0,-1 1 0,-4-1 0,-4-1 0,-1 0 0,-2 0 0,3 0 0,1 0 0,6 2 0,4 1 0,1 1 0,17-3 0,16 12 0,31 1 0,8-1 0,27 0 0,0-2 0,2-2 0,-11-2 0,4 0 0,5 0 0,4 1 0,4 0 0,-1 1 0,1 0 0,0-1 0,-4-1 0,-2 3 0,-37-6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11447 1272 20126,'-18'2'0,"-30"0"0,-1 0 0,-3-1 0,-3-1 0,-5 0 0,-1 0 0,0-1 0,-1-1 0,0 0 0,0-2 0,1 1 0,6-1 0,3 2 0,8 0 0,11-2 0,34 6 0,29 1 0,15 2 0,6 0 0,-6-1 0,4 2 0,3 0 0,8 2 0,0 0 0,-1 1 0,1 0 0,-4 2 0,3 0 0,-3 2 0,-3 1 0,-4-1 0,-7 4 0,-8-1 0,-32-10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11476 1452 20126,'-12'17'0,"-29"5"0,-15-9 0,4-3 0,3-2 0,-1-2 0,-1-1 0,0-2 0,2 0 0,-3-2 0,-1 1 0,0-1 0,2-1 0,3 0 0,5 0 0,-1 0 0,11 3 0,15 4 0,30 5 0,9-4 0,27 1 0,1-1 0,3 1 0,-7-2 0,0 0 0,-1-1 0,3 1 0,1 1 0,1 1 0,2 0 0,0 4 0,2 1 0,2 3 0,-15 3 0,-26-1 0,-19-9 0,-39-5 0,-8-1 0,-13-1 0,10 0 0,7 0 0,5-1 0,-2-2 0,1 0 0,0 0 0,2 0 0,0 0 0,8 0 0,21 6 0,25 1 0,25 4 0,17 0 0,2 0 0,0 0 0,-10-3 0,0 2 0,-2 1 0,0-2 0,1 4 0,1 1 0,4 4 0,1 5 0,-8-1 0,-31 6 0,-21-5 0,-21-4 0,-20-9 0,-3-2 0,2 0 0,8-5 0,0 0 0,-1 0 0,-3 2 0,0-2 0,-2 0 0,0 0 0,2 2 0,1 0 0,1 4 0,3 11 0,38 7 0,29 5 0,23-3 0,10-11 0,-7-2 0,-5-4 0,-2 1 0,0-1 0,1 3 0,0 1 0,-1 3 0,2 2 0,-5 5 0,1 11 0,-20-8 0,-24 1 0,-12-10 0,-18 3 0,-13-3 0,-16-1 0,1-2 0,5-2 0,12-5 0,0 1 0,-1 1 0,-1 0 0,-3 2 0,5 1 0,5 17 0,27 2 0,27 4 0,26-4 0,6-4 0,3-2 0,-5-6 0,1-2 0,2 0 0,7 0 0,0 1 0,2 0 0,1 0 0,-5-1 0,-9-3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11405 3176 20126,'-46'0'0,"-4"0"0,-6 0 0,0-3 0,-3-1 0,-2-3 0,3 0 0,1 0 0,0 1 0,0-1 0,-3 0 0,12 0 0,19 9 0,33 5 0,26 7 0,23 1 0,-3-1 0,-1-1 0,-1-2 0,8 4 0,3 0 0,2 1 0,1 1 0,0-3 0,-1 2 0,-1 0 0,-21-3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11447 3516 20126,'-10'0'0,"-43"-2"0,-2 0 0,0-2 0,-2 0 0,-1-2 0,0 0 0,-1-3 0,6 2 0,6 2 0,5-1 0,0 1 0,14 2 0,19 3 0,28 5 0,21 4 0,11 1 0,-1 0 0,-3 0 0,1 2 0,0 0 0,3 1 0,1 1 0,3-1 0,1 1 0,-4 1 0,-2 1 0,-43-13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11419 3732 20126,'-10'0'0,"-36"0"0,-2-2 0,-3 0 0,-4-4 0,0 2 0,2-3 0,0 0 0,4 1 0,-7-1 0,13 0 0,20 4 0,37 6 0,13 1 0,28 7 0,2-1 0,-3 2 0,-8-2 0,2 0 0,2 0 0,4 2 0,2 0 0,-1 1 0,-29-7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11419 4001 20126,'-23'-1'0,"-24"0"0,-8-4 0,1 0 0,-6-2 0,23 4 0,33 7 0,30 10 0,5-2 0,20 4 0,3-1 0,12 2 0,-14-2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11419 4194 20126,'-20'-3'0,"-29"-5"0,0-1 0,1 1 0,-1-2 0,0 0 0,-3 0 0,1-1 0,14 4 0,33 5 0,25 7 0,22 2 0,15 7 0,12 3 0,2 0 0,-6-1 0,-8 0 0,-38-11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11447 4322 20126,'-39'-7'0,"-17"-2"0,-2-2 0,-13-3 0,13 4 0,28 2 0,30 8 0,22 4 0,31 10 0,-2-1 0,9 1 0,0-2 0,5 3 0,-64-14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11447 4358 20126,'-4'-1'0,"-40"-8"0,8 4 0,2-4 0,19 8 0,5-2 0,2 6 0,-1-2 0,-24-1 0,-6-5 0,-4-2 0,-4-2 0,4 2 0,-1 0 0,6 0 0,1 3 0,12 0 0,-10 1 0,13 0 0,-12 2 0,8-2 0,2 3 0,13 3 0,39 8 0,-9-3 0,27 4 0,-17-5 0,8 0 0,-10-4 0,10 4 0,-2-3 0,7 1 0,0 0 0,-1-2 0,1 2 0,0 0 0,2 1 0,4 1 0,-12 0 0,6 0 0,-18-1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11461 234 20126,'-4'3'0,"-4"5"0,-18 27 0,12-9 0,-3 9 0,-13-2 0,-2-3 0,-8-5 0,-4-7 0,8-5 0,-3 1 0,9-4 0,-4 3 0,18-6 0,19 3 0,22-3 0,5 0 0,14 0 0,3 1 0,14 1 0,1 2 0,5 3 0,-50-10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11447 589 20126,'-7'-2'0,"-42"-13"0,10 1 0,18 4 0,-11-12 0,26 7 0,6-9 0,15 3 0,13 0 0,-3 0 0,-1 0 0,-6-3 0,-5 3 0,-3-6 0,4-1 0,-3-1 0,-1 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11461 125 20126,'-6'-7'0,"-2"0"0,-6 3 0,-3-2 0,3 2 0,3-3 0,2 0 0,8-3 0,-8 3 0,1 0 0,-12 4 0,-10 3 0,-10 0 0,10 3 0,-8-2 0,21 2 0,-7-3 0,21-3 0,34-1 0,-16 0 0,38-2 0,-23 4 0,-1-1 0,3 1 0,-6 1 0,9-1 0,-13 1 0,4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03:42:42.1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11461 50 20126,'-2'0'0,"-24"16"0,23-15 0,-4 2 0,-6 0 0,-2 1 0,-21 0 0,-1 1 0,8-4 0,-10 6 0,10-4 0,-7 4 0,2 3 0,7-2 0,-1 2 0,3 0 0,1-2 0,3-1 0,4-4 0,3-3 0,7 3 0,-3 4 0,0 1 0,-16 1 0,-9-4 0,6-2 0,-8-3 0,12 0 0,-9 0 0,13 0 0,-18 0 0,13 0 0,-6 6 0,5 5 0,-6 10 0,-3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7:43.5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21.6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32 26 11758,'-6'0'0,"0"0"0,1 0 0,1 0 0,2 0 0,-2 0 0,2 0 0,0-2 1,1 1 0,1-2-1,3 3 1,-1 0-1,2 0 0,-1 1 1,2 0-1,0 1 0,-2 1 0,2-1 0,0 0 0,-1 3 1,2-2-1,1 1 0,-3 1 0,0 0 0,1 0 0,1 2 0,0-1 0,1 1 0,1 1 0,1 1 0,2 2 0,-1 0 0,1 2 0,0 2 0,1-1 0,1 2 0,-1 0 0,0-2 0,1 2 0,-1 0 0,1-1 0,0 1 0,-1 0 0,0-2 0,-2 1 0,2-1 0,-1 0 0,0-2 0,0 1 0,1 0 0,-2 0 0,0 0 0,2 0 0,0-1 0,-2 1 0,1 0 0,1 0 0,0 0 0,0 0 0,-1-1 0,0 1 0,0 0 0,1 0 0,0 0 0,-1 1 0,1-1 0,1 1 0,-3-3 0,1 1 0,0 1 0,-1 0 0,3-1 0,-1 1 0,-1 0 0,0-1 0,-2 0 0,1 0 0,-1-1 0,0 3 0,-1-4 0,1 0 0,-1 1 0,-1-1 0,-1 1 0,0-3 0,1-1 0,-3 0 0,0 1 0,1 1 0,0-1 0,0-2 0,0-2 0,-4 0 0,1-2 0,-1-1 0,2 2 0,-2-3 0,2 0 0,-1 0 0,-1 0 0,1 2 0,2-1 0,-3 2 0,3-3 0,-2 0 0,1 1 0,-1 1 0,-1-1 0,2 1 0,-2-2 0,1 0 0,-1 0 0,1 1 0,-2 1 0,0-1 0,0 2 0,-2-3 0,1-1 0,-2 0 0,0-1 0,2-3 0,-3 2 0,1 1 0,-1-1 0,2-2 0,-2 1 0,-1-2 0,-1-1 0,0 1 0,-1 0 0,1-1 0,-1 1 0,1-1 0,-1 1 0,1-1 0,0 1 0,-1 0 0,0-1 0,-1 1 0,2-1 0,-1 1 0,0 0 0,2-1 0,0 1 0,-1-1 0,0 1 0,-1 0 0,1-1 0,1 1 0,1-1 0,-1 1 0,0-1 0,0 2 0,2 0 0,0 0 0,-2 1 0,1-2 0,0-1 0,0 1 0,2 0 0,-3-1 0,0 1 0,2-1 0,-2 1 0,1-1 0,-2 1 0,1 0 0,1 2 0,2-2 0,-2 2 0,-1-2 0,0 0 0,0 0 0,0-1 0,1 1 0,0-1 0,0 1 0,1 0 0,-1-1 0,2 3 0,-2 0 0,0-1 0,0-1 0,-2-1 0,2 1 0,-2 0 0,2 0 0,0 1 0,-1 1 0,-1-1 0,2 1 0,0 0 0,1 0 0,-1 0 0,0-2 0,-3 2 0,2-2 0,0 1 0,0 0 0,3 0 0,-1 2 0,-1 1 0,1-1 0,1-2 0,-1 1 0,1 0 0,0 0 0,-2-1 0,1-1 0,-1 0 0,0-1 0,-2 1 0,1-1 0,1 1 0,2 0 0,-2 1 0,-1 1 0,2-1 0,-3-1 0,3 0 0,-2 0 0,1 2 0,1-2 0,-2 2 0,0-2 0,0 0 0,2 1 0,-1 1 0,1-1 0,-1 0 0,0 0 0,-1 1 0,1-1 0,1-1 0,-2 1 0,1 0 0,1 0 0,-2 1 0,1-2 0,-2 0 0,0 1 0,-1 1 0,3 2 0,1-1 0,-1 1 0,0 0 0,2-1 0,-2 2 0,-1-1 0,1-3 0,0 3 0,0 0 0,0-1 0,1 3 0,1-3 0,0 1 0,-2-1 0,2-1 0,-2 1 0,1 0 0,1 1 0,0-1 0,-1 1 0,0 0 0,1-2 0,-2 1 0,1 0 0,0 0 0,2-1 0,-1-1 0,-3 2 0,3-1 0,-2 1 0,0-2 0,-3 1 0,3-1 0,1 0 0,0 1 0,-2-1 0,0-1 0,2 2 0,-1-1 0,1 0 0,-1 2 0,1-1 0,0 1 0,1-1 0,-3 2 0,1-3 0,-2 1 0,1 1 0,2 0 0,0 0 0,0 2 0,2-1 0,-1-1 0,-1 2 0,1-2 0,0 0 0,-1 2 0,1-3 0,1 2 0,-1-1 0,2 1 0,-1 1 0,-1-1 0,1 0 1,-1 0 0,0 1 1,0-1 0,2-1-2,-3 2 1,2-2 0,0 2 1,-2-1-1,1 2 7,2-3-8,3 3 0,-1 2 0,2 0 0,1-1 0,-2 3 0,2 0 0,0-1 0,-2 2 0,1-2 0,-1 1 0,1 1 0,0-2 0,1 1 0,-1 1 0,1-2 0,0 3 0,0-2 0,-1 1 0,1-1 0,-1 2 0,0-2 0,0 0 0,0 0 0,1 1 0,0 1 0,0 0 0,0 0 0,-1-1 0,0-1 0,0 1 0,1-1 0,-1 0 0,0 0 0,1 0 0,-3 1 0,2-2 0,1 0 0,1 2 0,0 1 0,1 0 0,-2-1 0,-1-1 0,0-2 0,-2 2 0,1 1 0,2 0 0,-1 0 0,-2-2 0,1-1 0,-1 1 0,0 0 0,0-1 0,-1 2 0,1-1 0,-1 2 0,4-1 0,-3 1 0,1 0 0,1-2 0,-1 0 0,0 2 0,1 0 0,-1-2 0,2 1 0,-1-1 0,-1 1 0,2-3 0,-2 2 0,1 0 0,1-2 0,-2 3 0,0-1 0,-1-1 0,2-1 0,-1 1 0,1-1 0,-1 3 0,1-1 0,-2 1 0,1-1 0,0 0 0,1-1 0,-1 2 0,0 0 0,0-1 0,1-1 0,-1 2 0,0-1 0,0 1 0,1-2 0,-1 2 0,0 1 0,0 0 0,0 0 0,0 0 0,-2 0 0,2-2 0,0 1 0,1 1 0,-2 0 0,1 0 0,0 0 0,2-1 0,-1 2 0,1 1 0,0-1 0,0-2 0,-3 1 0,1-2 0,1-1 0,0 1 0,-2 2 0,1-3 0,1 2 0,-1 1 0,0-1 0,1 0 0,1 1 0,-2-2 0,2 2 0,0 0 0,-3-2 0,1 1 0,0-1 0,0 2 0,2-2 0,-1 1 0,-2 1 0,3-2 0,0 0 0,-2-1 0,2 3 0,-2-3 0,2 1 0,-1 0 0,-2 1 0,2-1 0,-1 1 0,1-2 0,-1 2 0,1-2 0,-2 3 0,2-3 0,1 2 0,-1-3 0,-1 2 0,0 0 0,0-1 0,-1 2 0,1 0 0,2 2 0,-1-2 0,-2 0 0,0-2 0,-2 2 0,3 0 0,-1 0 0,2 1 0,-3-1 0,2-1 0,0 0 0,-2 1 0,3-1 0,-1 1 0,0-3 0,-1 1 0,-1 0 0,1-1 0,1 1 0,-2 1 0,1-1 0,2-1 0,0 1 0,-1-1 0,0 2 0,0 1 0,-2-1 0,3 2 0,0-1 0,1 2 0,-1-2 0,-2 1 0,2-2 0,-1 0 0,1-1 0,-2 3 0,2-2 0,-2 0 0,3 1 0,-2 2 0,0-2 0,-1 1 0,2-2 0,-1 1 0,1 0 0,-2 3 0,2-3 0,-1 0 0,1 1 0,-3-1 0,2-1 0,0 0 0,-2 0 0,1-2 0,1 1 0,-2 1 0,2-1 0,0 0 0,-3 1 0,3-2 0,0 1 0,-1 1 0,2-1 0,-2 0 0,2 2 0,-2-3 0,2 2 0,-1 0 0,0-1 0,-1 2 0,1 0 0,2 2 0,-2-1 0,0-1 0,0-3 0,-1 2 0,-1-2 0,2 0 0,-1 2 0,-1-1 0,1 1 0,0-3 0,-1 3 0,1 0 0,1-2 0,-1 4 0,-1-3 0,1 2 0,0-2 0,0 0 0,-1 1 0,3-1 0,-2 3 0,1-5 0,-1 3 0,0 0 0,1-2 0,-1 1 0,-1 1 0,4-1 0,-4 1 0,1-1 0,1-1 0,-1 4 0,0-4 0,-2 2 0,-17-29 0,-4-6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27.37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424 0 11683,'0'5'0,"0"-1"0,0-3 0,0 2 0,-3-3 0,3 0 0,-3 0 0,0 0 0,2 0 0,-2 1 0,3 1 0,-2-1 0,0 4 0,-1-3 0,1 2 0,1-2 0,-3 0 0,1 1 0,-2-1 0,1 2 0,-2-1 0,0 2 0,-1 0 0,1-3 0,0 1 0,-1 0 0,1-1 0,-1 1 0,1 1 0,-1 0 0,1 0 0,-2-1 0,-1 1 0,1 0 0,1 0 0,1 1 0,-2 0 0,1 0 0,-2 2 0,1-3 0,1 0 0,1 1 0,-1 1 0,1 0 0,-1 1 0,1-1 0,0 1 0,-1-1 0,1 0 0,-1 1 0,1-1 0,0 3 0,0-1 0,1 0 0,1-1 1,-1 0-1,-1 1 1,0 1-1,2-1 1,-2-1 0,2 0 0,-1 1-1,1 0 1,-1 1 0,2-3 0,0 1-1,0-1 1,-2 1 0,2 0 0,-2 1-1,1 0 1,2 1-1,-2-3 1,-1 0-1,2 1 0,-2-1 1,2 1-1,0-1 0,0 1 1,-2 1-1,2 1 1,-2-2-1,1 1 0,2-4 1,-2 1-1,1 1 0,-1 2 1,2 1 0,-1-3-1,-1 1 0,0-1 1,3 0 0,-2 1-1,1-1 0,0 1 1,0 0 0,2 1 0,0 0-1,0 0 1,0-1-1,0 0 1,0 1-1,0 1 1,0 0 0,0-1-1,0 0 0,3 0 1,-2 0 0,3 0-1,1 1 0,-2 1 1,3-2-1,-2 0 1,1 0-1,-1-2 0,2 2 0,-2 1 0,2-1 0,0-1 0,1-1 0,0-1 1,1-1-1,0 1 0,1-1 0,-3-1 0,1 1 0,-1-1 0,1-1 0,1 0 0,1 1 0,-1-1 0,-1 1 0,0-2 0,1 1 0,0 0 0,1-1 0,-1 0 0,2 2 0,0-2 0,-2 0 0,2-1 0,0 0 0,0 0 0,-1 0 0,1 0 0,0 0 0,0 0 0,-2 0 0,2 0 0,0 0 0,0 0 0,0 0 0,1-1 0,-1 0 0,0-2 0,0 1 0,0 0 0,0-1 0,1 0 0,-1 1 0,0-1 0,-1 1 0,-1-3 0,1 2 0,1-1 0,-1 1 0,0-1 0,0 2 0,-1-2 0,1-1 0,1 2 0,-1-3 0,1 3 0,-1-2 0,-1 1 0,1 0 0,1-1 0,-1 1 0,0-1 0,2 0 0,-2 0 0,0 1 0,1-1 0,-2 1 0,-1 0 0,1 0 0,1 0 0,0-1 0,-1 2 0,0 1 0,0-1 0,1 0 0,1 1 0,-1 0 0,0 1 0,2-2 0,-2 1 0,0 0 0,1-1 0,0 2 0,0-2 0,-1 1 0,0 0 0,0-2 0,-1 1 0,1 0 0,-1 0 0,-1-1 0,-1 1 0,1 0 0,-1 0 0,3 1 0,-1 0 0,0 0 0,-1 1 0,0-2 0,-1 1 0,0 0 0,1 1 0,0 1 0,1-2 0,0 0 0,0 1 0,1 0 0,0 1 0,0 0 0,0 0 0,-2 0 0,2 0 0,0 0 0,-1 0 0,1 0 0,-3 0 0,1 0 0,-1 0 0,3 1 0,-1 0 0,0 1 0,-1 0 0,-3-2 0,1 0 0,0 0 0,0 0 0,2 0 0,-1 0 0,1 0 0,-1 0 0,0 1 0,1 1 0,-1 0 0,1-1 0,-3 2 0,1 0 0,1 0 0,2 0 0,1-1 0,-3 0 0,1 1 0,-1 0 0,0 1 0,1 1 0,-1-1 0,1 1 0,-1-1 0,1 0 0,-1 1 0,0 1 0,1 0 0,-1 0 0,0 1 0,-2-1 0,4 1 0,-2 0 0,2 1 0,-1 0 0,-1 1 0,0-2 0,1 1 0,-1 0 0,1 2 0,1-3 0,1 2 0,-1-1 0,-1 1 0,-1 0 0,0 1 0,-2-1 0,2 2 0,-2-2 0,1 1 0,-1 1 0,1-2 0,-2 1 0,0-2 0,0 1 0,-1 2 0,-2-2 0,1 0 0,1 0 0,-1 1 0,1-3 0,-1 3 0,-1 0 0,0-3 0,-1 3 0,-1-2 0,0 1 0,-2 2 0,1-3 0,0 1 0,0 0 0,-2-2 0,2 2 0,-1 0 0,-1-1 0,1 2 0,-2-2 0,-1 0 0,1 0 0,-1 1 0,0 0 0,-1 1 0,0-1 0,-1 0 0,2 0 0,-1 1 0,0 0 0,-1 1 0,1-2 0,-2 1 0,0 2 0,0-1 0,-1 1 0,1-2 0,1-1 0,-3 2 0,2-1 0,0 0 0,-1-1 0,1 0 0,-1 0 0,1-2 0,0 1 0,0 0 0,0 1 0,1-2 0,0 1 0,0-2 0,2 0 0,-1 1 0,0-1 0,-1 1 0,3-1 0,-1 0 0,-2 1 0,2-1 0,-2 1 0,0-1 0,1 1 0,-2-1 0,3 1 0,-2 1 0,1 0 0,-1 1 0,0-3 0,2 1 0,-1-1 0,1 1 0,0 1 0,-2 1 0,1-1 0,1-1 0,1-1 0,-1 1 0,1 2 0,-1-2 0,1 2 0,0 0 0,-1-1 0,0 2 0,0-3 0,0 2 0,1-1 0,1 1 0,-1 0 0,-1 1 0,1-1 0,-1 2 0,1-2 0,0 0 0,-1 0 0,1 3 0,-1-1 0,0 1 0,-1 0 0,0 1 0,-1 0 0,1 0 0,-1 0 0,0 0 0,1-1 0,-1 1 0,2 0 0,-1 0 0,0 0 0,-1 0 0,2-1 0,2 1 0,0 0 0,0 0 0,0 0 0,-1-3 0,1 1 0,1 0 0,1 2 0,-1-3 0,2 1 0,1 0 0,0 1 0,-1-1 0,0-1 0,0 0 0,2 0 0,0 0 0,0 1 0,0-1 0,0 0 0,0-1 0,2-1 0,0 0 0,-1 0 0,3-1 0,-1 0 0,2-1 0,-1 1 0,-2-1 0,2 0 0,1 1 0,1-1 0,-2 1 0,1-1 0,0 1 0,0-1 0,0 0 0,-1 1 0,1-1 0,0 1 0,2-3 0,-1 0 0,0 1 0,-2 1 0,2 0 0,-2-1 0,2-1 0,0 1 0,1-2 0,-1 2 0,1-1 0,-1-1 0,0 3 0,1-2 0,-1 0 0,1 0 0,1-2 0,2 3 0,-1-1 0,0 0 0,2 1 0,-1-1 0,1-1 0,0-1 0,0 1 0,1 0 0,1 0 0,0 0 0,1-1 0,0-2 0,1 0 0,-1 0 0,0 0 0,-2 0 0,2 0 0,1 0 0,-2 0 0,2 0 0,-1 0 0,-1 0 0,0 0 0,2-1 0,0 0 0,2-1 0,-3-3 0,2 3 0,-1-1 0,-1 0 0,4-2 0,-3 1 0,1 0 0,0 0 0,1 0 0,-2-2 0,1 1 0,0 1 0,-1 0 0,-2-1 0,0 1 0,2-1 0,-1 1 0,1 1 0,-2-1 0,0 1 0,0 0 0,0 0 0,-1 0 0,1 2 0,-2-2 0,0 0 0,0 0 0,1 0 0,-1-1 0,0 1 0,0 0 0,1 0 0,-1-1 0,-1 1 0,2 0 0,0 0 0,1-1 0,-1 1 0,-1 0 0,0-2 0,0 1 0,1 1 0,-1-1 0,0 1 0,0 0 0,1 0 0,1 0 0,-3 2 0,2-2 0,-1 1 0,1-1 0,1 1 0,-2 1 0,-1-1 0,1 1 0,-1 1 0,2-2 0,-1 0 0,1 0 0,1 2 0,-3 0 0,1 0 0,1 0 0,0 0 0,0 0 0,1 0 0,0 0 0,0 0 0,0 2 0,0 1 0,-1-1 0,-2 1 0,3 2 0,-3-3 0,0 1 0,1 0 0,-1 1 0,1-1 0,-2 0 0,0 0 0,-2 2 0,2-1 0,-2 1 0,-1-1 0,1 2 0,-1-2 0,1 2 0,-1 1 0,0-3 0,-1 0 0,-1 1 0,1 1 0,1 0 0,-1 1 0,0-1 0,0 0 0,-2 1 0,2-1 0,-1 1 0,1-1 0,-1 1 0,0-1 0,-1 0 0,1 1 0,-2 0 0,1 1 0,1 0 0,0 0 0,-3-1 0,2 0 0,-1 1 0,0 1 0,1-1 0,-2-1 0,1 1 0,0 1 0,-1-1 0,-1 0 0,0-1 0,0 2 0,0-1 0,0 0 0,0-1 0,0 2 0,0 0 0,0-1 0,0 1 0,0-2 0,-3 1 0,1 0 0,-2 1 0,-1-1 0,2-1 0,-2 0 0,0 1 0,0 0 0,-2 1 0,1-1 0,-1 1 0,1-1 0,-1 0 0,-1-1 0,-1 2 0,2-1 0,-1-1 0,0 0 0,-1 1 0,1 0 0,-1 1 0,1-3 0,-1 1 0,0-1 0,1 1 0,-2 1 0,0 1 0,0-1 0,2-1 0,-2 1 0,0 1 0,0-1 0,0-1 0,-2-1 0,1 1 0,0 2 0,-1-2 0,-1 2 0,0-2 0,0-1 0,1 1 0,-1-1 0,0 0 0,0 1 0,0-1 0,1 1 0,-1-1 0,0 0 0,-1 1 0,0-1 0,-1 1 0,1-1 0,0 0 0,1 1 0,1-1 0,-1 1 0,0-1 0,0 1 0,0-1 0,1 0 0,-1 1 0,2-1 0,1 0 0,1-2 0,-2 2 0,2-2 0,-1 3 0,-2 1 0,3-1 0,0 2 0,0-2 0,1-1 0,-1 1 0,0 1 0,-1 1 0,0-1 0,0-1 0,2-1 0,0 1 0,0 2 0,1-2 0,0 2 0,1-2 0,-1 2 0,0-2 0,-1 2 0,0 0 0,0-1 0,1 1 0,1-2 0,-1 1 0,1 1 0,-1-1 0,1-1 0,-1 1 0,1 1 0,0 0 0,0-1 0,1 0 0,1 0 0,2-1 0,-2 0 0,0 1 0,1 1 0,1-1 0,0-1 0,2-1 0,0 1 0,-3 1 0,1 1 0,1-1 0,0-1 0,1-1 0,0 1 0,0 1 0,0 1 0,0-1 0,0-1 0,0-1 0,0 0 0,0 3 0,0-1 0,0 0 0,0-1 0,2 0 0,0-1 0,1 1 0,-1-1 0,0 1 0,1-1 0,1 0 0,0 1 0,-1-1 0,2 1 0,-1-1 0,1 0 0,0-1 0,0-2 0,0 1 0,0-1 0,0 2 0,2 1 0,-1 0 0,1-1 0,-1-2 0,0 1 0,1-1 0,-1 1 0,1 1 0,-1-1 0,0-2 0,1 3 0,0-1 0,1 0 0,0-2 0,1 1 0,-3 1 0,1-1 0,2-1 0,-2 1 0,2-1 0,-1 1 0,0-1 0,-1-1 0,2 1 0,0 0 0,0 0 0,1-1 0,0 1 0,-1-1 0,0 1 0,2-1 0,-2 1 0,1-1 0,1-1 0,1 0 0,-1 0 0,0 0 0,0 0 0,1 0 0,1 0 0,0-1 0,0-1 0,0 1 0,0-1 0,-1 1 0,1-1 0,-1 1 0,0-2 0,-2 1 0,2 0 0,0-1 0,1 1 0,-1 0 0,-1-2 0,1 2 0,-2-2 0,2 1 0,1-1 0,-1 2 0,0-1 0,-1-1 0,0 0 0,-1 2 0,1-1 0,0-1 0,1 1 0,-1-1 0,-1 0 0,0 1 0,0 0 0,0 2 0,1-3 0,0 0 0,0 1 0,-1 1 0,1-2 0,0 1 0,1-1 0,-1 3 0,-1-2 0,0 1 0,0 0 0,-1-1 0,1 3 0,-1-2 0,-1 0 0,0 0 0,-1 2 0,2 0 0,-1 0 0,-1 0 0,-1 0 0,1 0 0,-1 0 0,1 0 0,-1 0 0,0 0 0,1 0 0,-2 1 0,0 1 0,0-1 0,-2 3 0,0-1 0,2 1 0,-1-2 0,0 2 0,0-1 0,0 1 0,2-1 0,-3 2 0,1 0 0,1 0 0,-2-2 0,2 1 0,-1 1 0,1 1 0,0 1 0,0-1 0,0 0 0,0 1 0,0 0 0,1 1 0,-1 0 0,-1 0 0,1 0 0,1 0 0,0 0 0,-2 0 0,2-1 0,-2 0 0,2 0 0,0 1 0,0 0 0,-1 0 0,-1-1 0,1 0 0,1-1 0,0 0 0,1 2 0,-1 0 0,-2-1 0,1 2 0,0-2 0,0-1 0,0 1 0,-1-1 0,0 1 0,0-1 0,1 0 0,-1 1 0,0-1 0,0 1 0,1-1 0,0 1 0,0-1 0,0 0 0,-1 1 0,2-1 0,-1 1 0,-1-1 0,0 0 0,0 1 0,1-1 0,0 1 0,-2-2 0,2 0 0,-1 0 0,-1 0 0,3 0 0,-2 2 0,2-1 0,-2 1 0,1-2 0,-1 0 0,0 0 0,1-1 0,-1 2 0,0 1 0,0-1 0,0 0 0,1 1 0,-1-1 0,1 1 0,-1-1 0,0 0 0,1-1 0,1-1 0,-2 0 0,0 3 0,-2-1 0,3-2 0,-3 1 0,1-3 0,-1 2 0,-2-2 0,3 3 0,-3-4 0,0 2 0,-3-3 0,2 0 0,-3 0 0,-1 0 0,-1 0 0,0-1 0,-1 0 0,-2-1 0,1-3 0,-2 2 0,0 0 0,0-2 0,-1 1 0,-3 0 0,-2-1 0,-1-1 0,3 0 0,-4-1 0,1-1 0,-2-1 0,0 1 0,0 1 0,-1 0 0,1-1 0,2 1 0,0-2 0,0 2 0,0 1 0,2 0 0,4 1 0,0 1 0,0-1 0,1 0 0,0 0 0,1 0 0,0 2 0,3-2 0,1 1 0,1 1 0,3 1 0,-1 2 0,4 0 0,1 0 0,4 1 0,-1 1 0,1-1 0,-1 2 0,0-1 0,1 0 0,1 2 0,1-1 0,-1 0 0,-1 0 0,1 1 0,2-1 0,-1 0 0,0 2 0,2-1 0,-2 0 0,1 1 0,2 1 0,2 1 0,2 1 0,-1 1 0,1 1 0,2-1 0,0 1 0,1 2 0,0 0 0,2-1 0,-5-1 0,1 0 0,0 0 0,-2-3 0,-1 2 0,0-2 0,-1 0 0,-1-1 0,-1 0 0,-1-1 0,0-1 0,-2-3 0,-2 2 0,-1-1 0,-1 0 0,-2 1 0,3-3 0,-3-1 0,2-1 0,-3-2 0,2-2 0,-3-1 0,0 3 0,0 0 0,0-1 0,0-1 0,0 0 0,0-1 0,0 1 0,0-1 0,-2 1 0,0-1 0,0-1 0,-1 0 0,2-3 0,-1 2 0,1-1 0,-1-2 0,1-1 0,-2-1 0,1-2 0,0 0 0,0 1 0,1-2 0,-1-1 0,0 0 0,-1-2 0,2 1 0,-1 0 0,0 0 0,1-1 0,0 1 0,-2 1 0,-1 1 0,2-1 0,-2 3 0,-1 0 0,-1 2 0,2 0 0,0 1 0,-1 1 0,2 3 0,-2 3 0,3 0 0,-3 4 0,4-2 0,-11 12 0,2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49.80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 46 11626,'0'-6'0,"0"0"0,0 0 0,4-4 0,0 4 0,3 1 0,0 1 0,-4 1 0,3 3 0,1 0 0,1 0 0,1 0 0,0 0 0,0 1 0,2 1 0,1 1 0,-5 3 0,2-2 0,-1 2 0,0 1 0,2 0 0,-1 0 0,0-1 0,0 1 0,-3 1 0,0 1 0,1 1 0,-3-1 0,0 0 0,0 0 0,-1 0 0,0 0 0,-3 0 0,0 1 2,0-1 1,0 0 0,0 0-1,-1 0 2,-2 0 0,1 1 0,-4 0 0,1 1-4,0 1 1,2 0 0,-2-2 0,0-1-1,0 0 0,0 0 0,-2 0 0,1 0 0,-1 0 0,1 1 0,0-1 0,0 0 0,1 0 0,-3 0 0,2 0 0,-2 1 0,-1-1 0,0 0 0,2 0 0,1 0 0,1-3 0,-2-1 0,2 0 0,1 1 0,-3-1 0,2 2 0,-1-2 0,-1-1 0,4 3 0,-2-1 0,1 2 0,1-2 0,2-1 0,-1 1 0,-1-1 0,0-2 0,3 3 0,0 1 0,0-2 0,0 1 0,0-3 0,1 2 0,2-1 0,-2-1 0,7-15 0,-3-3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50.3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412 47 11722,'9'0'0,"0"0"0,-4-1 0,-2-2 0,-2 2 0,-5-7 0,-2 5 0,-2 0 0,-1-1 0,2 3 0,-1-2 0,-2 1 0,-1-1 0,-2 2 0,0-2 0,0 1 0,-1-1 0,-2 2 0,1-2 0,-1 2 0,0 1 0,-2 0 0,1 0 0,-4 0 0,1 0 0,1 0 0,0 0 0,1 0 0,0 0 0,0 0 0,0 1 0,2 1 0,1 1 0,4 0 0,-2-3 0,3 0 0,5 0 0,2 0 0,6 0 0,2 0 0,41 0 0,9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50.93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 11658,'6'0'0,"0"0"0,-3 3 0,2 1 0,-1 1 0,0 0 0,-2 2 0,2-1 0,1 1 0,0 2 0,2 3 0,0 0 0,0-1 0,1 0 0,0 0 0,-1 2 0,-1-2 0,-1-1 0,2-1 0,-2 0 0,0 0 0,1-3 0,-2 0 0,1-2 0,-3-1 0,-2-20 0,-5-3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51.3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 11889,'0'-5'0,"0"1"0,0 5 0,0 2 0,1 2 0,1 5 0,2-1 0,1 0 0,2 1 0,2 1 0,0 3 0,0 0 0,0-2 0,-1 2 0,-1 0 0,0 1 0,-1-4 0,3 1 0,0-2 0,-4-4 0,-2 0 0,-2-3 0,-13-32 0,-3-12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52.0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250 1 12048,'9'0'0,"-2"0"0,-1 0 0,-4 0 0,2 0 0,-4 1 0,0 2 0,-4-1 0,-2 3 0,-3 0-1,0 0 1,-1 1-1,-1 3 1,-2-2-6,-1-1 0,1 0 0,-2 3 1,0 0-1,1 0 1,-3 0 0,4 1 0,0-1 2,0 0 0,0 0 0,4-1 1,0-1 1,0-1 0,0 0 0,0 1 1,-1-1 0,2 0 0,1 3 0,1 0 0,20 8 0,3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8:57.93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184 175 11763,'6'-3'0,"0"0"0,-3-1 0,3 1 0,-3 2 0,3-2 0,-4-3 0,1 4 0,-6-3 0,-3 1 0,1 0 0,-2 2 0,-2-1 0,-2 1 0,-2-2 0,3 0 0,-1 0 0,-1 0 0,-3 1 0,2 3 0,1 0 0,-1 0 0,3 0 0,-2 0 0,1 1 0,2 2 0,0 2 0,1 4 0,1 0 0,1 0 0,4 4 0,-1-1 0,2 0 0,1 1 0,0-2 0,1 4 0,2-1 0,3 0 0,3-3 0,2 2 0,2-2 0,2 1 0,-3-5 0,2 2 0,0-2 0,1-2 0,0 3 0,2-5 0,-1-1 0,0-1 0,-4-1 0,2-1 0,0-2 0,1-4 0,-4-1 0,0-1 0,-3 0 0,-2 0 0,-3 0 0,2-1 0,-1-2 0,-2 0 0,-1-1 0,-1 2 0,0-2 0,0-2 0,0 3 0,0-3 0,-1 0 0,-2 0 0,1-1 0,-3 3 0,1 0 0,2-1 0,-2 2 0,1 3 0,0 0 0,-1 0 0,3 0 0,-2-1 0,2 1 0,1 3 0,0 0 0,1 4 0,2-1 0,3 2 0,-1 4 0,1 1 0,1 0 0,1 0 0,2 3 0,-1-2 0,0 1 0,0 1 0,0-1 0,0 3 0,1-1 0,-1-2 0,-3 2 0,0-3 0,0 1 0,-1 1 0,2-1 0,-3 2 0,1-2 0,-3 2 0,1-2 0,-2-1 0,-1 1 0,0 1 0,-4-2 0,-2 1 0,-2-2 0,-1-1 0,0-3 0,0 0 0,0 0 0,-4 0 0,1 0 0,0 0 0,-1 0 0,3-1 0,-3-1 0,3-1 0,1 1 0,0-3 0,0 2 0,0 0 0,-1-1 0,2 2 0,1-3 0,1 1 0,4-3 0,30 2 0,13-4 0</inkml:trace>
  <inkml:trace contextRef="#ctx0" brushRef="#br0" timeOffset="752">577 697 11860,'10'-4'0,"-1"2"0,0-5 0,-4 4 0,-1-2 0,0 1 0,-3-3 0,1 2 0,-4 0 0,0-3 0,-4 3 0,-1-1 0,-1 0 0,-1 3 0,-2-3 0,0 1 0,-1 0 0,-1 3 0,2-1 0,-3 2 0,0 1 0,3 0 0,-2 0 0,0 0 0,1 0 0,0 4 0,3 2 0,1 3 0,2 4 0,-1 0 0,4 3 0,0-1 0,2 2 0,1-3 0,1 1 0,2 1 0,0 2 0,5-1 0,0-2 0,3-1 0,0-1 0,2-3 0,0 2 0,-2-2 0,7-13 0,1-3 0</inkml:trace>
  <inkml:trace contextRef="#ctx0" brushRef="#br0" timeOffset="1633">715 889 11894,'6'0'0,"0"0"0,-4 0 0,1 0 0,-6 0 0,1 0 0,-4 0 0,-1 0 0,-1 3 0,-2 1 0,1 1 0,0-2 0,0 2 0,0-1 0,4 0 0,1-2 0,0 2 0,2-1 0,-5-3 0,6 0 0,1 0 0,4 0 0,6 0 0,-1 0 0,0 0 0,3 0 0,1 0 0,2 0 0,1 0 0,-2 0 0,0 0 0,1 0 0,-1 0 0,-3 1 0,1 1 0,-2 1 0,-1 4 0,-3-1 0,-2 2 0,-5 1 0,-2 0 0,-2-3 0,-5 0 0,0-1 0,-2 0 0,2 0 0,-2 2 0,2-2 0,0-1 0,1 0 0,0-1 0,0 3 0,3-2 0,1 0 0,1 1 0,1-4 0,7 6 0,2-4 0,2-1 0,1-1 0,3-1 0,1 0 0,1 0 0,-1 0 0,3 3 0,-2 0 0,1-1 0,-3-1 0,-2-1 0,-1 0 0,0 0 0,1 0 0,-1 3 0,0 0 0,-4 4 0,-2-1 0,-2 2 0,-2 1 0,-1-2 0,-2-1 0,-1 1 0,-1 2 0,-3 2 0,-1 1 0,1 0 0,0-2 0,0-1 0,1 0 0,2 0 0,-2-3 0,2 0 0,0 1 0,0-2 0,3 2 0,-3-4 0,4 0 0,6-19 0,6-5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9:03.6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247 650 12272,'-6'0'0,"0"0"0,4 0 0,-2 1 0,4 2 0,1-1 0,2 5 0,3 0 0,-1 0 0,1 0 0,2-1 0,0 1 0,-2 1 0,0 1 0,1 1 0,1-1 0,0 0 0,-1-1 0,0-1 0,0-1 0,-2-1 0,0 2 0,0-1 0,0-2 0,-3-1 0,-2-44 0,-5-10 0</inkml:trace>
  <inkml:trace contextRef="#ctx0" brushRef="#br0" timeOffset="214">330 595 12272,'6'0'0,"-1"1"0,-1 2 0,2 0 0,-2 3 0,1 1 0,-2 0 0,2 0 0,1-1 0,-1 1 0,-2 1 0,2 1 0,0 1 0,0-1 0,-2 0 0,2 0 0,0 0 0,0 0 0,-2 1 0,2-1 0,-1 0 0,1-1 0,-2-2 0,-2-2 0,3-4 0</inkml:trace>
  <inkml:trace contextRef="#ctx0" brushRef="#br0" timeOffset="1082">842 971 12179,'0'-5'24,"0"1"1,-4 4-1,-1 1-21,0 2 0,-3-1 0,1 4 0,-3 1-3,-2 1 1,-4 2-1,3 1 1,-1 3-1,-2 0 0,-2-2 0,0 2 0,0 1 0,-1-1 0,1-2 0,0 3 0,0 1 0,3-2 0,-1-1 0,4-4 0,2 0 0,2 0 0,0-2 0,3-1 0,0 1 0,0-3 0,3 0 0,-1 0 0,0-3 0,11-1 0,2-5 0</inkml:trace>
  <inkml:trace contextRef="#ctx0" brushRef="#br0" timeOffset="2033">1071 1374 12227,'6'0'0,"1"0"0,0 0 0,-2 0 0,1 0 0,-4-4 0,1-2 0,-6-3 0,1 3 0,-4 0 0,-1 0 0,-1 1 0,-5-2 0,1 3 0,0-1 0,-1-3 0,-2 3 0,-3 0 0,0 1 0,-1 2 0,-2 1 0,0 1 0,-1 0 0,0 0 0,0 4 0,-3 2 0,5 4 0,4 2 0,-2-1 0,4 4 0,0 1 0,2 2 0,5 0 0,1 0 0,2 1 0,2-1 0,2 0 0,3 1 0,3-2 0,3-2 0,1-2 0,1-2 0,1 0 0,-1 1 0,3-3 0,-2-4 0,-1 0 0,-1 0 0,-1-3 0,0 1 0,1-2 0,-1-1 0,-1-1 0,-1-2 0,-2-3 0,-1-2 0,-1-1 0,-3-1 0,0-1 0,0-2 0,0-2 0,0 3 0,0 0 0,0-1 0,-3 2 0,-1-2 0,-1 1 0,-2 0 0,2 0 0,-1 2 0,-1 1 0,-2 0 0,0 0 0,0 1 0,0 1 0,0 1 0,0 4 0,0-2 0,-1 3 0,1 2 0,0 3 0,3 1 0,1 4 0,1 0 0,1 0 0,3 0 0,0 0 0,28 21 0,8 4 0</inkml:trace>
  <inkml:trace contextRef="#ctx0" brushRef="#br0" timeOffset="2932">1264 1795 12294,'9'-1'0,"0"-1"0,0-1 0,-3 0 0,0 3 0,1 0 0,-2-1 0,2-2 0,-5 0 0,1-3 0,-3 0 0,-3-3 0,-2 3 0,-5 0 0,1-1 0,0 2 0,0 0 0,-1 0 0,-2-1 0,0 3 0,-2-2 0,0 1 0,0 2 0,-2 1 0,-2 1 0,0 0 0,-1 0 0,1 1 0,0 2 0,0 3 0,-1 2 0,1 2 0,0 0 0,0 1 0,3 1 0,-1 1 0,4-1 0,0 1 0,2 1 0,4 0 0,1 3 0,1-2 0,2 1 0,1 1 0,1 1 0,1-2 0,2-1 0,-1 1 0,4 1 0,1-2 0,1-3 0,1-2 0,1 0 0,-1-1 0,0 0 0,0-4 0,0-1 0,0-1 0,1 0 0,0 0 0,1-3 0,1-1 0,-1-2 0,1-2 0,-1-4 0,1 0 0,-1 0 0,-1-2 0,-2 0 0,0-1 0,-2 1 0,-4 1 0,1 1 0,-2-1 0,-1 1 0,0 0 0,-1 0 0,-1-1 0,-1-2 0,-5 1 0,-1 0 0,-2 3 0,0 2 0,-2 0 0,1-2 0,-1 1 0,0 0 0,3 5 0,-2-2 0,2 1 0,0 0 0,1 0 0,0 3 0,0 0 0,3 3 0,1 1 0,1 1 0,1 2 0,2 1 0,-2-2 0,2 2 0,-2-2 0,18 6 0,5 2 0</inkml:trace>
  <inkml:trace contextRef="#ctx0" brushRef="#br0" timeOffset="3732">1401 2124 12364,'3'-6'0,"1"0"0,1-1 0,-2 2 0,3 0 0,1 1 0,-1-2 0,0 3 0,1 1 0,1 1 0,1 1 0,0 0 0,-3 0 0,0 0 0,0 1 0,0 2 0,2 2 0,-3 4 0,0 0 0,0 0 0,-3 0 0,1 0 0,0 1 0,-3-1 0,0 0 0,0 0 0,-4 0 0,-2 0 0,-2 0 0,-1-3 0,-2 1 0,-1-3 0,-3 0 0,-2 0 0,-2 2 0,1-3 0,-1-1 0,-3-1 0,3-1 0,-3 0 0,0 0 0,1 0 0,-3 0 0,2-1 0,2-1 0,1-1 0,3 0 0,1 2 0,0-1 0,1-1 0,0 0 0,5 3 0,0 0 0,0 0 0,4 4 0,2 2 0,2 2 0,4 1 0,1 0 0,1 2 0,2 1 0,1-2 0,1 2 0,0-2 0,1 0 0,2 2 0,0 0 0,-1-1 0,-1-1 0,0 3 0,-1-1 0,0-1 0,0-1 0,0-1 0,-1 0 0,-2 1 0,3-4 0,-3 0 0,-2-4 0,-4-14 0,-5-9 0</inkml:trace>
  <inkml:trace contextRef="#ctx0" brushRef="#br0" timeOffset="4801">1428 2701 12425,'7'-3'0,"-1"0"0,1 1 0,-2 1 0,1 1 0,1 0 0,1-3 0,1 0 0,0 0 0,1-1 0,3 2 0,2-4 0,3-2 0,4 0 0,-2-4 0,5 0 0,1 0 0,4-2 0,-5 4 0,1-2 0,-3 3 0,-6 3 0,0-1 0,-4 4 0,-5 0 0,-8 3 0,-6 0 0,-4 1 0,-2 2 0,1-1 0,-3 4 0,0 1 0,-1 1 0,1 4 0,-2 2 0,1-1 0,-2 0 0,3 2 0,0-3 0,1 1 0,1 0 0,2-2 0,2 3 0,2 0 0,3-3 0,2-1 0,1-1 0,0 0 0,7-4 0,3-2 0,2-2 0,2-1 0,2 0 0,-1 0 0,2-1 0,2-2 0,-1 1 0,0-4 0,2-1 0,1-1 0,-2-1 0,3 0 0,-4-1 0,-3 1 0,0 0 0,-4 0 0,1 0 0,-4 4 0,-8 1 0,-6 5 0,-2 2 0,-1 2 0,0 3 0,-2-1 0,-1-1 0,2 0 0,-2 3 0,1 2 0,-2 1 0,3-2 0,-2 3 0,1-1 0,-1 1 0,1 2 0,-1-2 0,2 1 0,1 3 0,3-3 0,1 0 0,0 0 0,0 1 0,3-3 0,-2 2 0,3-1 0,1-2 0,0 0 0,0-2 0,-4 0 0,-1 0 0</inkml:trace>
  <inkml:trace contextRef="#ctx0" brushRef="#br0" timeOffset="5398">2005 2985 12654,'6'-6'0,"0"1"0,2 1 0,0-2 0,1 2 0,0-2 0,0 3 0,-4-1 0,-2 1 0,-2 2 0,-2-3 0,-2 4 0,-3 0 0,1 1 0,-1 1 0,-1 2 0,-1 1 0,-3 1 0,0 4 0,-1-1 0,1 0 0,-2 1 0,0 1 0,1 2 0,-1 2 0,2-3 0,-3 2 0,0 0 0,3 1 0,-2-1 0,1 1 0,1-2 0,0 1 0,2-4 0,0 2 0,0-2 0,0-1 0,4-4 0,9-1 0,6-4 0</inkml:trace>
  <inkml:trace contextRef="#ctx0" brushRef="#br0" timeOffset="5782">2124 3086 12725,'5'0'-33,"-2"1"28,-6 2 1,-2 1 0,-3 3 0,1-1 0,1 1 1,0 1-1,-3 1 1,-2 1-1,-1-1 0,2 0 0,-2 1 0,1 1-1,-2 1 0,3 4 0,-3-3 0,1 0-1,0 0 0,-1 1 0,4-3 0,0 1-2,0-1 0,3-4 0,1-1 8,1 2 0,9-17 0,5-2 0</inkml:trace>
  <inkml:trace contextRef="#ctx0" brushRef="#br0" timeOffset="6132">1923 3086 12613,'4'-5'0,"-3"0"0,7 6 0,-2 3 0,-1-2 0,0 4 0,-1 1 0,2-2 0,-1 1 0,-1 1 0,0 1 0,2 1 0,-2 0 0,0-2 0,0-1 0,15 16 0,2 8 0</inkml:trace>
  <inkml:trace contextRef="#ctx0" brushRef="#br0" timeOffset="6782">2097 3305 12635,'0'-5'0,"0"1"0,0 4 0,3 1 0,0 2 0,3 2 0,-2 4 0,1 1 0,-3-4 0,2 0 0,0 1 0,-3 1 0,3 1 0,0 0 0,-3 1 0,2-1 0,-1 0 0,-4-4 0,-1-2 0,-3-2 0,-2-1 0,-1 0 0,0 0 0,0 0 0,-3-1 0,-1-1 0,2-1 0,1 1 0,1 1 0,0 1 0,-1 0 0,4 0 0,0 0 0,-1 0 0,3 1 0,1 2 0,2 2 0,1 4 0,0 0 0,0 1 0,3-1 0,1 0 0,0 0 0,0 0 0,3 0 0,-2 0 0,2 1 0,-1-1 0,-3 0 0,2 0 0,0 0 0,0 0 0,-2 0 0,2-2-2,-1-1 2,3 0 0,-6-13 0,3-4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5T15:09:36.16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651 119 12211,'5'-4'0,"0"3"0,-2-2 0,-2 1 0,2-1 0,-2 1 0,-1-4 0,0 3 0,0-3 0,0 3 0,0-4 0,0 0 0,0 2 0,-1 0 0,-1 0 0,-1 0 0,-1 2 0,2-3 0,-2 0 0,-1 1 0,2-2 0,-3 2 0,-2 0 0,3 3 0,0-2 0,0 1 0,0 0 0,-1 0 0,-3 3 0,0 0 0,-1 0 0,1 0 0,0 0 0,0 0 0,0 0 0,0 0 0,0 3 0,-1 1 0,1 0 0,0 0 0,0 2 0,0-1 0,0 0 0,-1 2 0,1-2 0,0 1 0,0 0 0,0-1 0,0 3 0,-1-3 0,-2 1 0,0 1 0,1-1 0,4 2 0,1-1 0,-1-1 0,-2 0 0,0 2 0,1-1 0,2-1 0,-2 0 0,2 1 0,-1-1 0,1 1 0,-3-2 0,3 0 0,-2-1 0,-1 3 0,0-1 0,0-1 0,0 1 0,-1-2 0,4 2 0,0-2 0,-1 1 0,-1-2 0,-1 3 0,1-3 0,1 2 0,0-1 0,2 3 0,-2-2 0,1 1 0,3-2 0,-2-3 0,0 1 0,0 1 0,2 1 0,-3-1 0,1-1 0,-3 3 0,2-1 0,3-1 0,-3-3 0,-1 0 0,3 1 0,0 1 0,0 1 0,-2-1 0,1-1 0,-1-1 0,-2 0 0,3 0 0,-1 0 0,-1 0 0,-1 3 0,-1 0 0,4 0 0,1-3 0</inkml:trace>
  <inkml:trace contextRef="#ctx0" brushRef="#br0" timeOffset="783">193 92 12500,'-5'-4'0,"2"-3"0,2 2 0,1-1 0,0 3 0,0-3 0,0 3 0,0-3 0,0 4 0,0-2 0,0 4 0,3 1 0,1 2 0,1 3 0,-2-1 0,3 1 0,1 1 0,1 1 0,2 2 0,-1 0 0,0 2 0,0-2 0,0 2 0,0-1 0,1-2 0,-1 0 0,0 0 0,0 0 0,0 0 0,-3-3 0,0 1 0,1 0 0,2 1 0,-3-3 0,0-2 0,-4-1 0,1 1 0,-2-2 0,-1 3 0,-16-16 0,-5-3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3:54:34.40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240 1 27012,'-22'0'-4,"0"0"1,8 0 0,-1 0 2,10 0 1,-7 0-1,5 0 0,5 0 1,-18 0 0,18 0-2,-8 0 2,1 0 0,6 0 0,-9 0 0,5 0 0,4 0 0,-16 0 0,17 0 0,-8 0 0,0 0 0,8 0 0,-8 0 0,0 0 0,8 0 0,-8 0 0,30 0 0,-6 0 0,15 0 0,-12 0 0,-2 0 0,2 0 0,-5 0 0,2 0 0,3 0 0,3 0 0,1 0 0,1 0 0,0 0 0,0 0 0,-1 0 0,1 0 0,0 0 0,0 0 0,0 0 0,-1 0 0,1 0 0,0 0 0,0 0 0,-1 0 0,1 0 0,-7 0 0,-1 0 0,3 0 0,3 0 0,-6 0 0,1 0 0,2 0 0,2 0 0,-5 0 0,1 0 0,2 0 0,-5 0 0,2 0 0,3 0 0,3 0 0,2 0 0,-1 0 0,1 0 0,0 0 0,0 0 0,-1 0 0,1 0 0,0 0 0,0 0 0,0 0 0,-1 0 0,1 0 0,0 0 0,-8 0 0,1 0 0,2 0 0,2 0 0,3 0 0,0 0 0,0 0 0,-1 0 0,1 0 0,0 0 0,0 0 0,-1 0 0,1 0 0,0 0 0,0 0 0,0 0 0,-1 0 0,1 0 0,0 0 0,0 0 0,-1 0 0,-6 0 0,-1 0 0,3 0 0,3 0 0,1 0 0,1 0 0,0 0 0,0 0 0,0 0 0,-1 0 0,1 0 0,-7 0 0,-1 0 0,3 0 0,2 0 0,3 0 0,0 0 0,0 0 0,0 0 0,-1 0 0,1 0 0,0 0 0,0 0 0,7 0 0,0 0 0,-3 0 0,-1 0 0,-4 0 0,1 0 0,0 0 0,0 0 0,7 0 0,0 0 0,0 0 0,2 0 0,-7 0 0,5 0 0,-2 0 0,2 0 0,-5 0 0,8 0 0,-3 0 0,0 0 0,7 0 0,-4 0 0,-1 0 0,0 0 0,6 0 0,-6 0 0,1 0 0,-1 0 0,8 0 0,-5 0 0,2 0 0,0 0 0,-7 0 0,8 0 0,-1 0 0,-2 0 0,7 0 0,-7 0 0,2 0 0,0 0 0,1 0 0,4 0 0,-2 0 0,-3 0 0,-7 0 0,7 0 0,0 0 0,-2 0 0,5 0 0,-10 0 0,0 0 0,3 0 0,-1 0 0,5 0 0,-4 0 0,-1 0 0,-7 0 0,8 0 0,-3 0 0,0 0 0,2 0 0,-4 0 0,5 0 0,1 0 0,-4 0 0,5 0 0,0 0 0,0 0 0,-5 0 0,7 0 0,1 0 0,-3 0 0,4 0 0,-9 0 0,0 0 0,3 0 0,-6 0 0,8 0 0,0 0 0,0 0 0,-5 0 0,5 0 0,-3 0 0,-4 0 0,4 0 0,1 0 0,-1 0 0,1 0 0,4 0 0,-4 0 0,-1 0-1,0 0 1,8 0 0,-5 0 0,2 0 0,1 0 0,-8 0 0,5 0 0,-1 0-1,1 0 1,-5 0 0,8 0 0,-1 0-1,-2 0 1,5 0 0,-8 0 0,3 0-1,5 0 1,-6 0 0,1 0 0,0 0-1,0 0 1,0 0-1,5 0 1,-5 0-1,-3 0 0,8 0 1,-5 0-1,2 0 0,0 0 1,-7 0-1,5 0 1,0 0-1,0 0 0,-8 0 0,6 0 1,-3 0-1,0 0 0,2 0 0,-4 0 0,2 0 0,-2 0 0,-3 0 0,-2 0 1,2 0-1,5 0 0,-5 0 0,5 0 0,-5 0 0,-2 0 0,0 0 0,0 0 0,-1 0 0,1 0 0,7 0 0,0 0 0,-2 0-1,-3 0 0,-2 0 0,2 0 0,3 0-5,2 0 0,0 0 1,-5 0-1,3 0-2,2 0 1,2 0 0,-4 0 0,4 0-2,3 0 1,-5 0-1,5 0 1,0 0-1,0 0 1,-5 0 0,7 0-1,3 0 2,2 0 0,-5 0 0,0 0 0,3 0 0,2 0 1,-4 0-1,-1 0 1,3 0-1,2 0 1,-3 0 0,1 0-1,2 0-1,-2 0 1,0 0-1,4 0 1,1 0-2,-1 0 1,3 0-1,3 0 1,1 0-1,-1 0 0,-1 0 0,1 0 1,4 0 0,3 0 0,-8 0 1,5 0-1,0 0 0,5 0 1,-2 0 0,0 0 0,-3 0-1,-5 0 0,8 0 0,0 0 1,2 0-2,0 0 0,-10 0 0,5 0 0,-2 0 0,0 0 0,0 0 1,-5 0-1,2 0 1,3 0 1,0 0-1,-8 0 1,1 0-1,0 0 1,2 0-1,2 0 1,3 0-2,-3 0 1,1 0 0,-1 0 0,3 0-1,-3 0 0,8 0 0,-1 0 1,3 0-1,1 0 1,-9 0 0,8 0 0,3 0 0,2 0 1,2 0-1,0 0 1,1 0-2,-1 0 1,8 0-1,-1 0 1,-2 0-1,-2 0 0,5 0 0,-1 0 0,1 0 0,2 0 0,-7 0 0,4 0 0,-4 0-1,-3 0 0,3 0 0,2 0 0,1 0-1,-9 0 0,4 0 0,-8 0 0,5 0-1,2 0 1,-7 0 0,-2 0 0,-1 0 0,1 0 1,2 0-1,7 0 1,1 0-1,-1 0 0,-7 0 0,0 0 0,3 0-1,2 0 1,2 0 0,-2 0 0,-3 0 0,-2 0 0,-7 0 1,7 0-1,0 0 1,-2 0 0,5 0 0,-8 0 0,2 0 0,6 0 0,-5 0 0,-1 0 1,-2 0 0,-4 0 0,4 0 0,-2 0 1,-3 0 0,-2 0 0,-2 0 0,-1 0 1,1 0 0,-1 0 1,1 0-1,2 0 1,2 0 0,3 0 0,0 0 0,-7 0 1,-1 0-1,1 0 0,-1 0 1,1 0-1,2 0 0,5 0 0,-5 0 0,4 0 0,-4 0 0,-2 0 1,-1 0-1,1 0 1,0 0 0,-1 0 0,1 0 0,-1 0 0,3 0 0,5 0 1,-5 0 0,5 0 0,-5 0-1,-3 0 1,1 0-1,-1 0 1,1 0-1,0 0 0,6 0 0,1 0 0,0 0 0,2 0 0,-4 0 0,6 0 0,1 0 0,0 0 0,-6 0 1,8 0-1,0 0 0,-2 0 1,5 0 0,-8 0-1,2 0 0,6 0 1,-1 0-1,1 0 1,-5 0-1,-3 0 0,7 0 0,-4 0 0,0 0 0,-6 0 1,4 0-1,-4 0 1,-1 0-1,-3 0 1,-3 0 0,1 0 0,0 0-1,-1 0 1,8 0 0,0 0-1,-3 0 0,-2 0 0,-2 0 1,-1 0-1,3 0 0,5 0 0,-8 0 1,3 0-1,-7 0 0,0 0 1,2 0-1,0 0 1,-2 0-1,-3 0 1,-7 0 0,5 0 0,0 0 0,0 0 0,-5 0 0,5 0 0,0 0 0,-1 0 0,-3 0 0,6 0 0,0 0-1,-2 0 1,7 0-1,-7 0 1,2 0-1,1 0 0,-1 0 1,7 0-1,-1 0 0,-6 0 1,5 0 0,-5 0 0,5 0 0,3 0 0,0 0 0,-1 0 0,-2 0 0,-4 0 1,4 0-1,-5 0 1,3 0-1,-3 0 0,3 0 0,-8 0 1,3 0-1,5 0 0,-1 0 0,1 0 0,-5 0 0,-3 0 0,8 0 0,-3 0 0,3 0 0,-3 0 0,6 0 0,-6 0 1,5 0-1,3 0 1,-1 0-1,-2 0 1,-2 0-1,-3 0 1,1 0 0,4 0 0,-3 0 0,-1 0 0,-8 0 0,5 0 0,-1 0-1,1 0 1,-7 0 0,2 0 0,-5 0-1,-2 0 1,0 0 0,0 0 0,-1 0-1,1 0 1,0 0-1,0 0 1,-1 0-1,1 0 1,2 0 0,3 0-1,2 0 1,-2 0 0,-3 0 0,-2 0 0,2 0 0,5 0 0,-5 0 1,5 0-1,-2 0 1,2 0 0,-5 0 0,5 0 0,-2 0 0,2 0 0,-5 0 0,7 0 0,-2 0 0,0 0 0,8 0 0,-6 0 1,1 0-2,-1 0 1,5 0 0,-4 0 0,-1 0-1,1 0 1,4 0 0,-5 0 0,1 0-1,-1 0 1,6 0-1,-6 0 1,1 0 0,-1 0 0,0 0 0,-4 0 0,2 0 0,-2 0 0,4 0 1,-2 0-1,-2 0 0,-3 0 1,5 0 0,2 0 0,1 0-1,-1 0 1,1 0 0,-6 0 0,6 0-1,2 0 1,2 0-1,5 0 1,-2 0-1,-3 0 0,3 0 0,9 0 0,3 0-1,-2 0 1,-1 0 0,0 0 0,3 0-1,-2 0 1,4 0 0,0 0 0,0 0 0,0 0 0,1 0 0,-3 0 0,4 0-1,1 0 1,-3 0 0,-7 0 0,2 0-1,3 0 0,7 0 1,-7 0-1,-3 0 0,-2 0 0,-2 0 1,0 0-1,-1 0 0,1 0 0,-1 0 0,1 0 0,-3 0 0,-5 0 1,3 0-1,-8 0 1,1 0-1,-1 0 0,-2 0 1,-4 0-1,1 0-1,3 0 0,0 0 1,-7 0-1,0 0 0,0 0 0,-1 0-1,1 0 1,-7 0 0,-1 0 0,3 0 0,-5 0 0,3 0-3,2 0 1,2 0-1,3 0 1,0 0 0,-1 0 0,1 0 3,0 0 0,0 0 0,-1 0 0,1 0 1,0 0-1,0 0 1,0 0 1,-1 0 0,1 0 0,2 0-1,5 0 1,-5 0 0,6 0-1,-6 0 1,-3 0 0,9 0 0,1 0 0,0 0 0,1 0 0,-3 0 0,-7 0 0,2 0-1,5 0 1,-5 0 0,5 0 0,-5 0-1,-2 0 1,0 0-1,0 0 1,-1 0-2,1 0 1,0 0 0,0 0-1,0 0 1,-1 0 0,1 0-1,0 0 1,0 0 0,-1 0-1,1 0 1,0 0 0,0 0 0,0 0 1,-8 0 0,1 0 0,2 0-1,2 0 1,-5 0 0,1 0 0,2 0 0,2 0 0,3 0 1,0 0-1,0 0 0,-8 0 1,1 0-1,2 0 0,2 0 1,3 0 0,-1 0 0,1 0-1,0 0 1,2 0 0,3 0 0,2 0-1,-3 0 1,1 0 0,0 0 0,2 0-1,-3 0 1,6 0-1,-1 0 1,1 0-1,-1 0 0,5 0 0,-4 0 1,-1 0-1,1 0-1,4 0 1,-4 0 0,1 0 0,6 0 0,-7 0 0,-1 0 0,-2 0-1,0 0 1,7 0 0,-7 0 0,-2 0 0,-3 0 0,0 0 0,3 0 0,2 0 0,-2 0 0,-3 0 0,-2 0 0,-1 0-1,1 0 0,0 0 0,0 0 0,0 0 1,7 0-1,0 0 1,-3 0 0,-2 0 0,-2 0 0,0 0-1,0 0 1,0 0 0,-1 0 0,1 0-1,0 0 1,7 0 0,0 0 0,-2 0-1,-3 0 1,-2 0 0,-1 0 0,1 0-1,0 0 1,0 0 0,2 0-1,2 0 0,4 0 1,-1 0 0,-5 0-1,2 0 0,3 0 1,0 0 0,-4 0-1,1 0 0,3 0 1,3 0 0,-6 0-1,3 0 0,-2 0 1,0 0-1,-1 0 1,3 0-1,-2 0 1,-3 0-1,0 0 1,3 0-1,2 0 1,0 0-1,-7 0 1,0 0-1,-1 0 1,1 0-1,0 0 1,0 0-1,-1 0 1,1 0-1,0 0 1,0 0-1,-1 0 1,1 0 0,0 0-1,0 0 0,0 0 1,-1 0 0,1 0 0,0 0 0,0 0 0,-1 0 0,1 0 0,0 0 0,0 0 0,0 0 0,-1 0 0,1 0-1,0 0 1,0 0 0,-1 0-1,1 0 1,0 0 0,0 0-2,0 0 1,-1 0-1,1 0 1,0 0 0,0 0 0,-8 0 0,1 0 0,-8 0 0,7 0 0,-6 0 1,6 0 0,-6 0-3,6 0 2,-9 0 1,14 0 0,-7 0 1,10 0 0,-7 0 1,-1 0-1,3 0 0,-5 0 0,3 0-1,2 0 1,2 0 0,3 0 0,0 0 1,-1 0-1,1 0 0,-7 0 1,-1 0-1,3 0 1,2 0-1,3 0 0,0 0 1,0 0 0,0 0-1,-1 0 1,1 0 0,0 0 0,0 0-1,-1 0 1,1 0 0,0 0-1,0 0 1,0 0 0,-1 0-1,1 0 1,0 0-1,0 0 1,-1 0 0,1 0 0,0 0-1,0 0 0,0 0 1,-1 0-1,1 0 1,-7 0-1,-1 0 1,-7 0-1,8 0 1,-8 0-1,8 0 1,-1 0-1,8 0 1,0 0-1,0 0 1,-1 0-1,1 0 0,0 0 1,-8 0-1,1 0 0,2 0 1,2 0-1,3 0 0,0 0 1,-1 0-1,1 0 0,0 0 0,0 0 0,0 0 0,-1 0 1,1 0-1,0 0 0,-8 0 1,1 0-1,2 0 1,-5 0-1,3 0 0,1 0 0,-3 0 0,1 0 0,1 0 0,6 0 0,1 0-1,0 0 1,-8 0-1,1 0 0,-1 0 1,1 0-1,0 0 0,-11 0-3,6 0 4,0 0 0,-5 0 0,9 0 0,-7 0 0,8 0 0,-8 0-1,8 0 1,-8 0-2,7 0 1,1 0-1,7 0 1,-1 0 1,-6 0 0,-1 0 0,-6 0-1,6 0 1,-6 0-1,6 0-1,-9 0 1,14 0 1,-7 0 0,10 0-1,0 0 1,-10 0 0,7 0 0,-4 0 0,-3 0 0,2 0 1,-6 0-1,6 0 1,-6 0 0,6 0-1,3 0 0,-5 0 0,3 0 0,-1 0 0,8 0 0,-8 0 1,1 0-2,2 0 0,-5 0-1,2 0 1,1 0 0,7 0 1,-8 0-1,1 0 0,2 0 0,-5 0 0,2 0 1,-6 0-1,6 0 1,1 0-1,6 0 1,-6 0-2,-1 0 1,-9 0 0,15 0 1,-16 0-2,11 0 2,-10 0 0,7 0-1,-5 0-10,-4 0 12,-13 0 0,5 0 0,-14 0 0,19 0 0,-10 0 0,8 0 0,-8 0 0,-19 0 0,-7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8E107-A268-44C1-A26B-37B00A8278EA}" type="datetimeFigureOut"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EE1A1-4839-4CB4-BEC2-45427ABE7C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2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CC816-4D71-611B-0A55-E22478D4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57F0F-51AE-6372-824F-F5F85D8F9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9979D-B8F6-5665-7EB0-680E0CA2D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7DAC0-840D-DC60-393F-EE607C2B6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4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8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5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B6F3-06D2-FC89-85CA-F48F3504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1C2EA-5C52-67CE-71F7-35B811321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03B68-8261-E648-5309-877AAB37A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EE80-7829-85CC-8455-C90CE615A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92E6-13BF-2A13-7611-3B27F5CD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9E817-1902-8259-4315-7D799D3E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C3B78-7212-AF66-9B03-D47461B90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9C8B8-9015-68CE-7524-3DE20DB1C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5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42E7-5C46-C04F-786B-AD40A125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7DFEE-2235-1583-C679-2C4FD3D77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3A932-7293-FFE6-5283-8DEF922C4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7BD2-434E-B1D4-DB13-08AEA4C2D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4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4AE6-1926-54B1-439B-879F7B61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815D8-AA22-0E4E-ADBA-5E34C6B9F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A4DAF-E202-FC0C-FCEE-4B72AF29E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EE272-EAE8-3F33-9820-907376931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3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5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15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Plot the function in </a:t>
            </a:r>
            <a:r>
              <a:rPr lang="en-US" err="1">
                <a:ea typeface="Calibri"/>
                <a:cs typeface="Calibri"/>
              </a:rPr>
              <a:t>matlab</a:t>
            </a:r>
            <a:r>
              <a:rPr lang="en-US">
                <a:ea typeface="Calibri"/>
                <a:cs typeface="Calibri"/>
              </a:rPr>
              <a:t> and show the point in the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C60B-E485-33A1-F802-32BBEEAC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E7F20-75B2-3F7D-76E6-34B73D477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4C779-A80F-0253-EFDB-78AD7D861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BFA7-613D-0923-FC84-15D662463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7159-5A06-20D8-1603-C97B141E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E944D-3AD5-A21D-C6E6-ED130EA4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526AA-2C73-0D3C-FA68-44742B527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95267-7401-7D09-9D4E-FC6DC70A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54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82F65-23CA-505C-5ACB-7794EE9F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431C9-1213-AEBD-1767-97DB1E2BA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1C3FF-42BD-BAE7-6F9D-E3542311E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ED953-303A-FE89-6555-D1C40618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0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48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1A51-7E9E-1454-E872-A9069E17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0146-50FA-7CC2-27C5-CDA9EFBB5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2092-760B-51A7-1CA9-0D8F45AB6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9C814-0D7A-269F-AB93-27E8AE292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3E199-41DE-D9FB-A0C4-A412E803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9AB14-3497-1079-2D2F-3C1B1DAE0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2EB41-F0F9-0650-30EC-B4DE25E4A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EE716-A917-1C62-CA24-AA9F6FB98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54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097-C2B6-5EA8-7D4F-5C6C3204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4E594-2985-540E-FA2A-9F731FF9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9CCE-0D1C-ACE1-EC4D-726F908B6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AAA78-AA65-1A7E-ADC3-53F9877B8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32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4AF-3D52-C0CD-BADF-5B62F7BD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E2978-BD55-D9F0-C795-DBD9C71D0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6BCBB-9F24-C491-60ED-6C046B9FB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2B2ED-2497-7F32-D1E1-35C627A3C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43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D998-F93A-C476-A0AA-AE5ADAEE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4C154-0F60-E722-A779-E89907E3B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1A209-34E0-8C44-48BF-E3AE2DCB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C32EE-0512-EC8F-4C38-8ADB774F6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9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DEB3F-D69B-DC16-5398-07BF4F15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10B02-0535-83E6-A570-8125456C4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F193B-19B9-A74A-129F-7A5D5D7A0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F1D30-4398-4774-ABC7-4E1B4D32C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0C0CF-BA58-44B9-8DFE-1B98DB6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39B71-F2EF-F9CD-3B8B-2B37F24EB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EA139-E829-5BEE-33BD-ED92F82B3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9948-26FB-E9A7-E029-ECF997AEC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2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4AD74-0688-FE91-455D-5785BF9B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B72B9-32DE-619E-E7F3-261FBF1F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32883-CF75-2453-8456-03AA31E53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C8C69-FA1D-0E22-34C0-FDF833E80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1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43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7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5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D957-516D-0230-130B-094F571A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A84F4-CC99-BF22-454F-323A77B0C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09BA1-121B-ADB1-0CE9-8E211D4FF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8BEDF-7F75-5DEA-7274-097863BF5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8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9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102E9-FA84-2E43-5463-5DB07015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CF987-EAA1-B7AB-0F5C-7F47B298F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8FDFB-627A-F68E-6A81-3A792FD2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6C5BE-42C3-EB71-B895-A0907B4C7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7CA9-1189-05BB-2D06-C694C693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91D80-0A3E-004B-19D0-FE7903910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33053E-3E06-00C6-8473-010B6F39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F29D-1146-D035-09C6-FC278CA46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450AA-2344-6DBD-E59C-FE487DA6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59B7A-04CB-C458-BCF5-E615342E4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D46EE-D91E-9EDE-697A-EAD5859AF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210AC-5B50-C437-EEC2-B821459F6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2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165C8-6997-6461-F06A-94D70155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5CBFA-4E95-483E-449C-1A627E04C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BCAB2-405E-AB77-1870-3601B399B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5FF0-6A74-BE4B-EA0C-8C37A426C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DF45D-9EB7-48AA-9FEF-AFCA1E74AF7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8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hyperlink" Target="https://mycourses.rit.edu/d2l/home/113101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1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2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customXml" Target="../ink/ink13.xml"/><Relationship Id="rId7" Type="http://schemas.openxmlformats.org/officeDocument/2006/relationships/image" Target="../media/image3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2.svg"/><Relationship Id="rId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4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5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6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png"/><Relationship Id="rId3" Type="http://schemas.openxmlformats.org/officeDocument/2006/relationships/customXml" Target="../ink/ink17.xml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3.png"/><Relationship Id="rId3" Type="http://schemas.openxmlformats.org/officeDocument/2006/relationships/customXml" Target="../ink/ink18.xml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19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JK1PvfAgQU" TargetMode="External"/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9.png"/><Relationship Id="rId3" Type="http://schemas.openxmlformats.org/officeDocument/2006/relationships/customXml" Target="../ink/ink20.xml"/><Relationship Id="rId7" Type="http://schemas.openxmlformats.org/officeDocument/2006/relationships/image" Target="../media/image3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21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2.svg"/><Relationship Id="rId5" Type="http://schemas.openxmlformats.org/officeDocument/2006/relationships/image" Target="../media/image50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2.svg"/><Relationship Id="rId3" Type="http://schemas.openxmlformats.org/officeDocument/2006/relationships/customXml" Target="../ink/ink22.xml"/><Relationship Id="rId7" Type="http://schemas.openxmlformats.org/officeDocument/2006/relationships/image" Target="../media/image5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0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customXml" Target="../ink/ink23.xml"/><Relationship Id="rId7" Type="http://schemas.openxmlformats.org/officeDocument/2006/relationships/image" Target="../media/image5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21.png"/><Relationship Id="rId5" Type="http://schemas.openxmlformats.org/officeDocument/2006/relationships/image" Target="../media/image50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24.xm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25.xml"/><Relationship Id="rId7" Type="http://schemas.openxmlformats.org/officeDocument/2006/relationships/image" Target="../media/image5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openxmlformats.org/officeDocument/2006/relationships/image" Target="../media/image1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76.png"/><Relationship Id="rId26" Type="http://schemas.openxmlformats.org/officeDocument/2006/relationships/image" Target="../media/image80.png"/><Relationship Id="rId39" Type="http://schemas.openxmlformats.org/officeDocument/2006/relationships/customXml" Target="../ink/ink43.xml"/><Relationship Id="rId21" Type="http://schemas.openxmlformats.org/officeDocument/2006/relationships/customXml" Target="../ink/ink34.xml"/><Relationship Id="rId34" Type="http://schemas.openxmlformats.org/officeDocument/2006/relationships/image" Target="../media/image84.png"/><Relationship Id="rId42" Type="http://schemas.openxmlformats.org/officeDocument/2006/relationships/image" Target="../media/image88.png"/><Relationship Id="rId47" Type="http://schemas.openxmlformats.org/officeDocument/2006/relationships/customXml" Target="../ink/ink47.xml"/><Relationship Id="rId50" Type="http://schemas.openxmlformats.org/officeDocument/2006/relationships/image" Target="../media/image92.png"/><Relationship Id="rId55" Type="http://schemas.openxmlformats.org/officeDocument/2006/relationships/customXml" Target="../ink/ink5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5.png"/><Relationship Id="rId29" Type="http://schemas.openxmlformats.org/officeDocument/2006/relationships/customXml" Target="../ink/ink38.xml"/><Relationship Id="rId11" Type="http://schemas.openxmlformats.org/officeDocument/2006/relationships/customXml" Target="../ink/ink29.xml"/><Relationship Id="rId24" Type="http://schemas.openxmlformats.org/officeDocument/2006/relationships/image" Target="../media/image79.png"/><Relationship Id="rId32" Type="http://schemas.openxmlformats.org/officeDocument/2006/relationships/image" Target="../media/image83.png"/><Relationship Id="rId37" Type="http://schemas.openxmlformats.org/officeDocument/2006/relationships/customXml" Target="../ink/ink42.xml"/><Relationship Id="rId40" Type="http://schemas.openxmlformats.org/officeDocument/2006/relationships/image" Target="../media/image87.png"/><Relationship Id="rId45" Type="http://schemas.openxmlformats.org/officeDocument/2006/relationships/customXml" Target="../ink/ink46.xml"/><Relationship Id="rId53" Type="http://schemas.openxmlformats.org/officeDocument/2006/relationships/customXml" Target="../ink/ink50.xml"/><Relationship Id="rId58" Type="http://schemas.openxmlformats.org/officeDocument/2006/relationships/image" Target="../media/image96.png"/><Relationship Id="rId5" Type="http://schemas.openxmlformats.org/officeDocument/2006/relationships/image" Target="../media/image68.png"/><Relationship Id="rId19" Type="http://schemas.openxmlformats.org/officeDocument/2006/relationships/customXml" Target="../ink/ink33.xml"/><Relationship Id="rId4" Type="http://schemas.openxmlformats.org/officeDocument/2006/relationships/image" Target="../media/image1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customXml" Target="../ink/ink37.xml"/><Relationship Id="rId30" Type="http://schemas.openxmlformats.org/officeDocument/2006/relationships/image" Target="../media/image82.png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91.png"/><Relationship Id="rId56" Type="http://schemas.openxmlformats.org/officeDocument/2006/relationships/image" Target="../media/image95.png"/><Relationship Id="rId8" Type="http://schemas.openxmlformats.org/officeDocument/2006/relationships/image" Target="../media/image22.svg"/><Relationship Id="rId51" Type="http://schemas.openxmlformats.org/officeDocument/2006/relationships/customXml" Target="../ink/ink49.xml"/><Relationship Id="rId3" Type="http://schemas.openxmlformats.org/officeDocument/2006/relationships/customXml" Target="../ink/ink28.xml"/><Relationship Id="rId12" Type="http://schemas.openxmlformats.org/officeDocument/2006/relationships/image" Target="../media/image73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59" Type="http://schemas.openxmlformats.org/officeDocument/2006/relationships/image" Target="../media/image54.png"/><Relationship Id="rId20" Type="http://schemas.openxmlformats.org/officeDocument/2006/relationships/image" Target="../media/image77.png"/><Relationship Id="rId41" Type="http://schemas.openxmlformats.org/officeDocument/2006/relationships/customXml" Target="../ink/ink44.xml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81.png"/><Relationship Id="rId36" Type="http://schemas.openxmlformats.org/officeDocument/2006/relationships/image" Target="../media/image85.png"/><Relationship Id="rId49" Type="http://schemas.openxmlformats.org/officeDocument/2006/relationships/customXml" Target="../ink/ink48.xml"/><Relationship Id="rId57" Type="http://schemas.openxmlformats.org/officeDocument/2006/relationships/customXml" Target="../ink/ink52.xml"/><Relationship Id="rId10" Type="http://schemas.openxmlformats.org/officeDocument/2006/relationships/image" Target="../media/image63.png"/><Relationship Id="rId31" Type="http://schemas.openxmlformats.org/officeDocument/2006/relationships/customXml" Target="../ink/ink39.xml"/><Relationship Id="rId44" Type="http://schemas.openxmlformats.org/officeDocument/2006/relationships/image" Target="../media/image89.png"/><Relationship Id="rId5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54.xml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8.png"/><Relationship Id="rId4" Type="http://schemas.openxmlformats.org/officeDocument/2006/relationships/image" Target="../media/image1.png"/><Relationship Id="rId9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customXml" Target="../ink/ink56.xm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hyperlink" Target="https://en.wikipedia.org/wiki/Bessel_beam" TargetMode="External"/><Relationship Id="rId10" Type="http://schemas.openxmlformats.org/officeDocument/2006/relationships/image" Target="../media/image102.png"/><Relationship Id="rId4" Type="http://schemas.openxmlformats.org/officeDocument/2006/relationships/image" Target="../media/image1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8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09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60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10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7" Type="http://schemas.openxmlformats.org/officeDocument/2006/relationships/hyperlink" Target="https://new.nsf.gov/funding/opportunities/sii-nrdz-spectrum-innovation-initiative-national-radio-dynamic-zones/505990/nsf22-57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albany.edu/nrdz-ra/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customXml" Target="../ink/ink62.xml"/><Relationship Id="rId7" Type="http://schemas.openxmlformats.org/officeDocument/2006/relationships/hyperlink" Target="https://www.youtube.com/watch?v=se9halsveG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lab/wirg/research/spectrum-sharing/nsf-sii-nrdz-hcro-nrdz-field-deployment" TargetMode="External"/><Relationship Id="rId5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hyperlink" Target="https://lh3.googleusercontent.com/p/AF1QipPoNhQhKOqbjJdZNW2tIXe35B-OqKV74wtsLDQf=s680-w680-h510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ti.net/NewToSETINet/aboutSETINet/about.php" TargetMode="External"/><Relationship Id="rId3" Type="http://schemas.openxmlformats.org/officeDocument/2006/relationships/customXml" Target="../ink/ink63.xml"/><Relationship Id="rId7" Type="http://schemas.openxmlformats.org/officeDocument/2006/relationships/hyperlink" Target="https://en.wikipedia.org/wiki/Project_Cyclop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ater_hole_(radio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.png"/><Relationship Id="rId9" Type="http://schemas.openxmlformats.org/officeDocument/2006/relationships/hyperlink" Target="https://www.seti.net/indepth/waterhole/waterhole.php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66.xml"/><Relationship Id="rId18" Type="http://schemas.openxmlformats.org/officeDocument/2006/relationships/image" Target="../media/image122.png"/><Relationship Id="rId26" Type="http://schemas.openxmlformats.org/officeDocument/2006/relationships/image" Target="../media/image126.png"/><Relationship Id="rId3" Type="http://schemas.openxmlformats.org/officeDocument/2006/relationships/customXml" Target="../ink/ink64.xml"/><Relationship Id="rId21" Type="http://schemas.openxmlformats.org/officeDocument/2006/relationships/customXml" Target="../ink/ink70.xml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oject_Cyclops" TargetMode="External"/><Relationship Id="rId11" Type="http://schemas.openxmlformats.org/officeDocument/2006/relationships/customXml" Target="../ink/ink65.xml"/><Relationship Id="rId24" Type="http://schemas.openxmlformats.org/officeDocument/2006/relationships/image" Target="../media/image125.png"/><Relationship Id="rId32" Type="http://schemas.openxmlformats.org/officeDocument/2006/relationships/image" Target="../media/image129.png"/><Relationship Id="rId5" Type="http://schemas.openxmlformats.org/officeDocument/2006/relationships/hyperlink" Target="https://en.wikipedia.org/wiki/Water_hole_(radio" TargetMode="Externa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127.png"/><Relationship Id="rId10" Type="http://schemas.openxmlformats.org/officeDocument/2006/relationships/hyperlink" Target="https://en.wikipedia.org/wiki/Hydrogen_line" TargetMode="External"/><Relationship Id="rId19" Type="http://schemas.openxmlformats.org/officeDocument/2006/relationships/customXml" Target="../ink/ink69.xml"/><Relationship Id="rId31" Type="http://schemas.openxmlformats.org/officeDocument/2006/relationships/customXml" Target="../ink/ink75.xml"/><Relationship Id="rId4" Type="http://schemas.openxmlformats.org/officeDocument/2006/relationships/image" Target="../media/image1.png"/><Relationship Id="rId9" Type="http://schemas.openxmlformats.org/officeDocument/2006/relationships/hyperlink" Target="https://en.wikipedia.org/wiki/Hydroxyl_radical" TargetMode="External"/><Relationship Id="rId14" Type="http://schemas.openxmlformats.org/officeDocument/2006/relationships/image" Target="../media/image120.png"/><Relationship Id="rId22" Type="http://schemas.openxmlformats.org/officeDocument/2006/relationships/image" Target="../media/image124.png"/><Relationship Id="rId27" Type="http://schemas.openxmlformats.org/officeDocument/2006/relationships/customXml" Target="../ink/ink73.xml"/><Relationship Id="rId30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hyperlink" Target="https://www.seti.net/indepth/waterhole/waterhole.php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hyperlink" Target="https://www.youtube.com/watch?v=A1n5Hhwtz78&amp;t=311s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6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hyperlink" Target="https://www.youtube.com/watch?v=A1n5Hhwtz78&amp;t=311s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hyperlink" Target="https://www.youtube.com/watch?v=xGkyZw98Tug&amp;t=337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www.oreilly.com/library/view/80211ac-a-survival/9781449357702/ch04.html" TargetMode="External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openxmlformats.org/officeDocument/2006/relationships/customXml" Target="../ink/ink7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customXml" Target="../ink/ink8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26297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6G Upper Midband Technology- Near-field Communication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1602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EEEE.789</a:t>
            </a:r>
            <a:endParaRPr lang="en-US"/>
          </a:p>
          <a:p>
            <a:r>
              <a:rPr lang="en-US"/>
              <a:t>Shima Mashhadi</a:t>
            </a:r>
          </a:p>
          <a:p>
            <a:r>
              <a:rPr lang="en-US"/>
              <a:t>Jan 2025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88B8B-C179-121B-35F5-8096C1BFD96A}"/>
              </a:ext>
            </a:extLst>
          </p:cNvPr>
          <p:cNvSpPr/>
          <p:nvPr/>
        </p:nvSpPr>
        <p:spPr>
          <a:xfrm>
            <a:off x="0" y="1280061"/>
            <a:ext cx="12192000" cy="43059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4A3577-7487-A3CD-5B88-97457728019E}"/>
                  </a:ext>
                </a:extLst>
              </p14:cNvPr>
              <p14:cNvContentPartPr/>
              <p14:nvPr/>
            </p14:nvContentPartPr>
            <p14:xfrm>
              <a:off x="506301" y="3633751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4A3577-7487-A3CD-5B88-974577280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3597751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12D950-35D4-A6BB-A918-D3DECD235201}"/>
              </a:ext>
            </a:extLst>
          </p:cNvPr>
          <p:cNvSpPr txBox="1"/>
          <p:nvPr/>
        </p:nvSpPr>
        <p:spPr>
          <a:xfrm>
            <a:off x="302380" y="41123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</p:spTree>
    <p:extLst>
      <p:ext uri="{BB962C8B-B14F-4D97-AF65-F5344CB8AC3E}">
        <p14:creationId xmlns:p14="http://schemas.microsoft.com/office/powerpoint/2010/main" val="85031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Beampattern in the Near-Field 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368ED4E6-7E3C-756C-C073-ACE1C11BF042}"/>
              </a:ext>
            </a:extLst>
          </p:cNvPr>
          <p:cNvSpPr/>
          <p:nvPr/>
        </p:nvSpPr>
        <p:spPr>
          <a:xfrm>
            <a:off x="835357" y="2289240"/>
            <a:ext cx="4116658" cy="2815682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9B0D24E0-DEFC-E722-36F2-1FC06C27C26E}"/>
              </a:ext>
            </a:extLst>
          </p:cNvPr>
          <p:cNvSpPr/>
          <p:nvPr/>
        </p:nvSpPr>
        <p:spPr>
          <a:xfrm rot="15120000">
            <a:off x="4729111" y="3398801"/>
            <a:ext cx="3165927" cy="3156856"/>
          </a:xfrm>
          <a:prstGeom prst="teardrop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fraid Icons - Free SVG &amp; PNG Afraid Images - Noun Project">
            <a:extLst>
              <a:ext uri="{FF2B5EF4-FFF2-40B4-BE49-F238E27FC236}">
                <a16:creationId xmlns:a16="http://schemas.microsoft.com/office/drawing/2014/main" id="{2780C97A-82B9-8102-073E-3A9E58B4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256" y="5218467"/>
            <a:ext cx="1006023" cy="987880"/>
          </a:xfrm>
          <a:prstGeom prst="rect">
            <a:avLst/>
          </a:prstGeom>
        </p:spPr>
      </p:pic>
      <p:pic>
        <p:nvPicPr>
          <p:cNvPr id="12" name="Content Placeholder 11" descr="Scary Smile Vector Art, Icons, and Graphics for Free Download">
            <a:extLst>
              <a:ext uri="{FF2B5EF4-FFF2-40B4-BE49-F238E27FC236}">
                <a16:creationId xmlns:a16="http://schemas.microsoft.com/office/drawing/2014/main" id="{F4F79C9B-E191-D051-2B79-E7BBC8B4A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286" y="1520925"/>
            <a:ext cx="4677908" cy="4351338"/>
          </a:xfr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472EE4D8-864E-755A-6E1B-0B1B104487DC}"/>
              </a:ext>
            </a:extLst>
          </p:cNvPr>
          <p:cNvSpPr txBox="1"/>
          <p:nvPr/>
        </p:nvSpPr>
        <p:spPr>
          <a:xfrm>
            <a:off x="7959810" y="3954162"/>
            <a:ext cx="381411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about the shape of the beam in the Near-field?</a:t>
            </a:r>
          </a:p>
        </p:txBody>
      </p:sp>
    </p:spTree>
    <p:extLst>
      <p:ext uri="{BB962C8B-B14F-4D97-AF65-F5344CB8AC3E}">
        <p14:creationId xmlns:p14="http://schemas.microsoft.com/office/powerpoint/2010/main" val="375423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19FB7-F939-C66C-97AD-5DCF78BDA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383"/>
            <a:ext cx="8930290" cy="523822"/>
          </a:xfrm>
          <a:solidFill>
            <a:srgbClr val="7030A0">
              <a:alpha val="22000"/>
            </a:srgbClr>
          </a:solidFill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What happens if the user is located in the Fresnel region?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Near-field Beampatterns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715D9-9E67-A6F1-B49A-0380C4C9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268" y="2491189"/>
            <a:ext cx="1851778" cy="42848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692014-79EF-DEA1-0F7D-520F60E1A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09" y="3290207"/>
            <a:ext cx="3525611" cy="33582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F126DE-31A3-5B50-47A6-23EFFE1F8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2438" y="3290207"/>
            <a:ext cx="3743325" cy="3358243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4E564-2748-E8FA-2224-D5E0B7568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484" y="3209145"/>
            <a:ext cx="3754411" cy="35126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5FEE1-B1EE-B857-E000-F92AF387C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922AC8-B9A8-5722-2518-3F29B737881D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756E67-9C88-EADE-29A4-303D3C39131B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756E67-9C88-EADE-29A4-303D3C3913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D08066-71B7-8B7E-DAFF-7AD4A7886089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D0B247-04B1-EC7D-BFC1-23FEFBB9F5EC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Beam Focusing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3D06A-D806-E2CD-B96C-C126F542F8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19" b="-204"/>
          <a:stretch/>
        </p:blipFill>
        <p:spPr>
          <a:xfrm>
            <a:off x="549233" y="1982842"/>
            <a:ext cx="4219575" cy="2954152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2CAD3A-00C5-B919-D043-76BAFBD0173E}"/>
              </a:ext>
            </a:extLst>
          </p:cNvPr>
          <p:cNvSpPr/>
          <p:nvPr/>
        </p:nvSpPr>
        <p:spPr>
          <a:xfrm>
            <a:off x="1352383" y="5435318"/>
            <a:ext cx="2285393" cy="804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 = 250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F = 20 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316BDE-CECC-FDB0-D9E2-81220F4EB6C7}"/>
              </a:ext>
            </a:extLst>
          </p:cNvPr>
          <p:cNvGrpSpPr/>
          <p:nvPr/>
        </p:nvGrpSpPr>
        <p:grpSpPr>
          <a:xfrm>
            <a:off x="5609090" y="5371791"/>
            <a:ext cx="417862" cy="695074"/>
            <a:chOff x="1945670" y="2964210"/>
            <a:chExt cx="417862" cy="695074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FEF914C-BA82-8A02-92DF-D3CC768FED94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8B7F29-0733-829A-F922-982360E3DF02}"/>
                </a:ext>
              </a:extLst>
            </p:cNvPr>
            <p:cNvCxnSpPr/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819B88-48D7-8544-C1E9-17B34270A472}"/>
              </a:ext>
            </a:extLst>
          </p:cNvPr>
          <p:cNvGrpSpPr/>
          <p:nvPr/>
        </p:nvGrpSpPr>
        <p:grpSpPr>
          <a:xfrm>
            <a:off x="8003722" y="5371791"/>
            <a:ext cx="417862" cy="695074"/>
            <a:chOff x="1945670" y="2964210"/>
            <a:chExt cx="417862" cy="695074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B734A53-E754-B0B1-DB7E-AA28D93EAFE0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6A59A20-E96D-F7ED-61DE-DD4B68424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A4DA4E-111E-BAC2-DC0D-30166BDC4A55}"/>
              </a:ext>
            </a:extLst>
          </p:cNvPr>
          <p:cNvGrpSpPr/>
          <p:nvPr/>
        </p:nvGrpSpPr>
        <p:grpSpPr>
          <a:xfrm>
            <a:off x="10398354" y="5371791"/>
            <a:ext cx="417862" cy="695074"/>
            <a:chOff x="1945670" y="2964210"/>
            <a:chExt cx="417862" cy="695074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6241F2D-2A0A-6397-CFA3-51888B37203A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CACB46-77BD-7A75-FF55-07CBF71E5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Content Placeholder 21" descr="File:Sine Wave (PSF).png - Wikimedia Commons">
            <a:extLst>
              <a:ext uri="{FF2B5EF4-FFF2-40B4-BE49-F238E27FC236}">
                <a16:creationId xmlns:a16="http://schemas.microsoft.com/office/drawing/2014/main" id="{4075624D-CE5B-2213-0111-6F7FD5D0A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0000">
            <a:off x="7033963" y="3002914"/>
            <a:ext cx="1631950" cy="33627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533386-2FB1-5C55-14B5-633C00204BF6}"/>
              </a:ext>
            </a:extLst>
          </p:cNvPr>
          <p:cNvCxnSpPr/>
          <p:nvPr/>
        </p:nvCxnSpPr>
        <p:spPr>
          <a:xfrm flipV="1">
            <a:off x="5766928" y="2591286"/>
            <a:ext cx="2718437" cy="2376043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Content Placeholder 21" descr="File:Sine Wave (PSF).png - Wikimedia Commons">
            <a:extLst>
              <a:ext uri="{FF2B5EF4-FFF2-40B4-BE49-F238E27FC236}">
                <a16:creationId xmlns:a16="http://schemas.microsoft.com/office/drawing/2014/main" id="{F961AB54-38D2-7049-6510-9F3F16998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7197389" y="3036659"/>
            <a:ext cx="1652544" cy="264190"/>
          </a:xfrm>
          <a:prstGeom prst="rect">
            <a:avLst/>
          </a:prstGeom>
        </p:spPr>
      </p:pic>
      <p:pic>
        <p:nvPicPr>
          <p:cNvPr id="56" name="Content Placeholder 21" descr="File:Sine Wave (PSF).png - Wikimedia Commons">
            <a:extLst>
              <a:ext uri="{FF2B5EF4-FFF2-40B4-BE49-F238E27FC236}">
                <a16:creationId xmlns:a16="http://schemas.microsoft.com/office/drawing/2014/main" id="{C56D2831-FA5D-EEC7-1A76-D7F1D5D07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80000">
            <a:off x="7343293" y="2902216"/>
            <a:ext cx="1601059" cy="243596"/>
          </a:xfrm>
          <a:prstGeom prst="rect">
            <a:avLst/>
          </a:prstGeom>
        </p:spPr>
      </p:pic>
      <p:pic>
        <p:nvPicPr>
          <p:cNvPr id="5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B5B14F8C-9DF9-B2B8-0730-58062F03E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7187092" y="4478280"/>
            <a:ext cx="1652544" cy="264190"/>
          </a:xfrm>
          <a:prstGeom prst="rect">
            <a:avLst/>
          </a:prstGeom>
        </p:spPr>
      </p:pic>
      <p:pic>
        <p:nvPicPr>
          <p:cNvPr id="58" name="Content Placeholder 21" descr="File:Sine Wave (PSF).png - Wikimedia Commons">
            <a:extLst>
              <a:ext uri="{FF2B5EF4-FFF2-40B4-BE49-F238E27FC236}">
                <a16:creationId xmlns:a16="http://schemas.microsoft.com/office/drawing/2014/main" id="{1726C2F0-EF11-DB27-B1B3-9D8EDD660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0000">
            <a:off x="5973341" y="3960563"/>
            <a:ext cx="1631950" cy="336271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EDF790-7AAE-5F8D-FC19-E13D5537B6F8}"/>
              </a:ext>
            </a:extLst>
          </p:cNvPr>
          <p:cNvCxnSpPr>
            <a:cxnSpLocks/>
          </p:cNvCxnSpPr>
          <p:nvPr/>
        </p:nvCxnSpPr>
        <p:spPr>
          <a:xfrm flipH="1" flipV="1">
            <a:off x="7991095" y="1952853"/>
            <a:ext cx="20644" cy="3426367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8080B3-3AE9-26AC-2510-0EFAD8B4EC2B}"/>
              </a:ext>
            </a:extLst>
          </p:cNvPr>
          <p:cNvCxnSpPr>
            <a:cxnSpLocks/>
          </p:cNvCxnSpPr>
          <p:nvPr/>
        </p:nvCxnSpPr>
        <p:spPr>
          <a:xfrm flipH="1" flipV="1">
            <a:off x="7414448" y="2333851"/>
            <a:ext cx="2945075" cy="273645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FEC6608-307B-1B4F-AC64-CAEE76AA3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80000">
            <a:off x="8383320" y="3849566"/>
            <a:ext cx="1601059" cy="243596"/>
          </a:xfrm>
          <a:prstGeom prst="rect">
            <a:avLst/>
          </a:prstGeom>
        </p:spPr>
      </p:pic>
      <p:pic>
        <p:nvPicPr>
          <p:cNvPr id="62" name="Content Placeholder 21" descr="File:Sine Wave (PSF).png - Wikimedia Commons">
            <a:extLst>
              <a:ext uri="{FF2B5EF4-FFF2-40B4-BE49-F238E27FC236}">
                <a16:creationId xmlns:a16="http://schemas.microsoft.com/office/drawing/2014/main" id="{8ECDBA02-6DD9-86CD-F283-69F10F636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140" t="384" r="39089" b="8261"/>
          <a:stretch/>
        </p:blipFill>
        <p:spPr>
          <a:xfrm rot="2520000">
            <a:off x="9488378" y="4578495"/>
            <a:ext cx="977466" cy="222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7694B4-74C0-1BC7-EE14-3DF43E324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4693" y="1715920"/>
            <a:ext cx="3312194" cy="672265"/>
          </a:xfrm>
          <a:prstGeom prst="rect">
            <a:avLst/>
          </a:prstGeom>
        </p:spPr>
      </p:pic>
      <p:pic>
        <p:nvPicPr>
          <p:cNvPr id="6" name="Picture 5" descr="A group of mathematical symbols&#10;&#10;Description automatically generated">
            <a:extLst>
              <a:ext uri="{FF2B5EF4-FFF2-40B4-BE49-F238E27FC236}">
                <a16:creationId xmlns:a16="http://schemas.microsoft.com/office/drawing/2014/main" id="{04E4C8AA-3514-BD32-EF8A-6C9CA3CEE4A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123" t="-1912" r="-2237" b="54169"/>
          <a:stretch/>
        </p:blipFill>
        <p:spPr>
          <a:xfrm>
            <a:off x="8823900" y="2502991"/>
            <a:ext cx="3299499" cy="784632"/>
          </a:xfrm>
          <a:prstGeom prst="rect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D2E802D1-A1C6-70CF-E86D-E1FCE0149AB8}"/>
              </a:ext>
            </a:extLst>
          </p:cNvPr>
          <p:cNvSpPr txBox="1"/>
          <p:nvPr/>
        </p:nvSpPr>
        <p:spPr>
          <a:xfrm>
            <a:off x="4584646" y="6069985"/>
            <a:ext cx="733633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accent6">
                    <a:lumMod val="49000"/>
                  </a:schemeClr>
                </a:solidFill>
              </a:rPr>
              <a:t>The gain is the same in the Far-Field and Near-Field </a:t>
            </a:r>
          </a:p>
        </p:txBody>
      </p:sp>
    </p:spTree>
    <p:extLst>
      <p:ext uri="{BB962C8B-B14F-4D97-AF65-F5344CB8AC3E}">
        <p14:creationId xmlns:p14="http://schemas.microsoft.com/office/powerpoint/2010/main" val="3857432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19FB7-F939-C66C-97AD-5DCF78BDA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05" y="1712355"/>
            <a:ext cx="10546492" cy="510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uniform squared array with</a:t>
            </a:r>
            <a:r>
              <a:rPr lang="en-US" b="1" dirty="0"/>
              <a:t> M </a:t>
            </a:r>
            <a:r>
              <a:rPr lang="en-US" dirty="0"/>
              <a:t>antenna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E5192E-01CE-4580-EB7C-C1F4F545F78B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/>
                <a:cs typeface="Times New Roman"/>
              </a:rPr>
              <a:t>Beam Focusing in the Near-Field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884536-1247-5367-3F8B-67F9D9958FBB}"/>
              </a:ext>
            </a:extLst>
          </p:cNvPr>
          <p:cNvGraphicFramePr>
            <a:graphicFrameLocks noGrp="1"/>
          </p:cNvGraphicFramePr>
          <p:nvPr/>
        </p:nvGraphicFramePr>
        <p:xfrm>
          <a:off x="758577" y="3204025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C1D6746-A358-1E50-6021-BE975CE6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693" y="1775217"/>
            <a:ext cx="1371600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C327-6FA6-B1FB-6874-B42D8A2F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1" y="2709388"/>
            <a:ext cx="428625" cy="26438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7B2DD2-6728-1A38-E3FA-803AEFA1BC6D}"/>
              </a:ext>
            </a:extLst>
          </p:cNvPr>
          <p:cNvCxnSpPr/>
          <p:nvPr/>
        </p:nvCxnSpPr>
        <p:spPr>
          <a:xfrm>
            <a:off x="729096" y="3057350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4249818-0735-99F7-285C-6482CCDF7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482" y="2710067"/>
            <a:ext cx="400050" cy="400050"/>
          </a:xfrm>
          <a:prstGeom prst="rect">
            <a:avLst/>
          </a:prstGeom>
        </p:spPr>
      </p:pic>
      <p:pic>
        <p:nvPicPr>
          <p:cNvPr id="16" name="Picture 1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821C6AAF-1D91-936B-EC61-22F8DA75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1339" y="2348057"/>
            <a:ext cx="2616887" cy="171669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C56B35-F512-8BA0-DE1B-9363F3B95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905" y="3168202"/>
            <a:ext cx="466725" cy="400050"/>
          </a:xfrm>
          <a:prstGeom prst="rect">
            <a:avLst/>
          </a:prstGeom>
        </p:spPr>
      </p:pic>
      <p:pic>
        <p:nvPicPr>
          <p:cNvPr id="20" name="Graphic 5" descr="Smart Phone with solid fill">
            <a:extLst>
              <a:ext uri="{FF2B5EF4-FFF2-40B4-BE49-F238E27FC236}">
                <a16:creationId xmlns:a16="http://schemas.microsoft.com/office/drawing/2014/main" id="{B998717A-12FF-482B-3033-3260F7A944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15105" y="5728240"/>
            <a:ext cx="633301" cy="620784"/>
          </a:xfrm>
          <a:prstGeom prst="rect">
            <a:avLst/>
          </a:prstGeom>
        </p:spPr>
      </p:pic>
      <p:pic>
        <p:nvPicPr>
          <p:cNvPr id="21" name="Picture 20" descr="A group of mathematical symbols&#10;&#10;Description automatically generated">
            <a:extLst>
              <a:ext uri="{FF2B5EF4-FFF2-40B4-BE49-F238E27FC236}">
                <a16:creationId xmlns:a16="http://schemas.microsoft.com/office/drawing/2014/main" id="{B406B408-0813-C3F8-6628-0AC237F2E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4981" y="4313971"/>
            <a:ext cx="4469423" cy="1727445"/>
          </a:xfrm>
          <a:prstGeom prst="rect">
            <a:avLst/>
          </a:prstGeom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366A31-02B7-7B85-15FC-354B18CFE720}"/>
              </a:ext>
            </a:extLst>
          </p:cNvPr>
          <p:cNvCxnSpPr>
            <a:cxnSpLocks/>
          </p:cNvCxnSpPr>
          <p:nvPr/>
        </p:nvCxnSpPr>
        <p:spPr>
          <a:xfrm>
            <a:off x="2212854" y="4691952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FE9202-3A71-26E3-FE7D-2A6B3E1CDCC8}"/>
              </a:ext>
            </a:extLst>
          </p:cNvPr>
          <p:cNvCxnSpPr>
            <a:cxnSpLocks/>
          </p:cNvCxnSpPr>
          <p:nvPr/>
        </p:nvCxnSpPr>
        <p:spPr>
          <a:xfrm>
            <a:off x="415315" y="4672414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84EB05-7ABC-9E2E-AEE0-11264DCCC5D9}"/>
              </a:ext>
            </a:extLst>
          </p:cNvPr>
          <p:cNvCxnSpPr>
            <a:cxnSpLocks/>
          </p:cNvCxnSpPr>
          <p:nvPr/>
        </p:nvCxnSpPr>
        <p:spPr>
          <a:xfrm flipV="1">
            <a:off x="2203082" y="2435260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83A1CF-9139-6CE2-0CAA-377BF62E0AD5}"/>
              </a:ext>
            </a:extLst>
          </p:cNvPr>
          <p:cNvCxnSpPr/>
          <p:nvPr/>
        </p:nvCxnSpPr>
        <p:spPr>
          <a:xfrm>
            <a:off x="3468076" y="3321538"/>
            <a:ext cx="1094153" cy="26963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8BF00-F860-D8CC-90C4-F423D54321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5770" y="5904035"/>
            <a:ext cx="219075" cy="26670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B88A917-A23D-6EC7-3C47-4B8B7F7CBE71}"/>
              </a:ext>
            </a:extLst>
          </p:cNvPr>
          <p:cNvSpPr txBox="1">
            <a:spLocks/>
          </p:cNvSpPr>
          <p:nvPr/>
        </p:nvSpPr>
        <p:spPr>
          <a:xfrm>
            <a:off x="9082183" y="5942581"/>
            <a:ext cx="2605315" cy="414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Taylor approximation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55B3-6132-9BA2-0344-21D2AE2863A4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Björnson E, Chae CB, Heath Jr RW, Marzetta TL, </a:t>
            </a:r>
            <a:r>
              <a:rPr lang="en-US" sz="1050" err="1"/>
              <a:t>Mezghani</a:t>
            </a:r>
            <a:r>
              <a:rPr lang="en-US" sz="1050"/>
              <a:t> A, Sanguinetti L, Rusek F, Castellanos MR, Jun D, Demir ÖT. Towards 6G MIMO: Massive spatial multiplexing, dense arrays, and interplay between electromagnetics and processing. </a:t>
            </a:r>
            <a:r>
              <a:rPr lang="en-US" sz="1050" err="1"/>
              <a:t>arXiv</a:t>
            </a:r>
            <a:r>
              <a:rPr lang="en-US" sz="105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84529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Beam Focusing in the Near-field</a:t>
            </a:r>
          </a:p>
        </p:txBody>
      </p:sp>
      <p:pic>
        <p:nvPicPr>
          <p:cNvPr id="36" name="Content Placeholder 35" descr="A close-up of a mathematical equation&#10;&#10;Description automatically generated">
            <a:extLst>
              <a:ext uri="{FF2B5EF4-FFF2-40B4-BE49-F238E27FC236}">
                <a16:creationId xmlns:a16="http://schemas.microsoft.com/office/drawing/2014/main" id="{D670C64D-4FAA-3F94-A4C3-95ED92F2D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70525" y="2776135"/>
            <a:ext cx="5191370" cy="1300901"/>
          </a:xfrm>
          <a:ln>
            <a:noFill/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C25372-7E56-ED60-8D17-F6A29D752122}"/>
              </a:ext>
            </a:extLst>
          </p:cNvPr>
          <p:cNvSpPr txBox="1">
            <a:spLocks/>
          </p:cNvSpPr>
          <p:nvPr/>
        </p:nvSpPr>
        <p:spPr>
          <a:xfrm>
            <a:off x="817605" y="1712355"/>
            <a:ext cx="10546492" cy="51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uniform squared array with</a:t>
            </a:r>
            <a:r>
              <a:rPr lang="en-US" b="1"/>
              <a:t> M </a:t>
            </a:r>
            <a:r>
              <a:rPr lang="en-US"/>
              <a:t>antenna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B5D0318-96F1-5CB7-DC2D-06C557098F82}"/>
              </a:ext>
            </a:extLst>
          </p:cNvPr>
          <p:cNvGraphicFramePr>
            <a:graphicFrameLocks noGrp="1"/>
          </p:cNvGraphicFramePr>
          <p:nvPr/>
        </p:nvGraphicFramePr>
        <p:xfrm>
          <a:off x="758577" y="3204025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CB5FC69D-8747-91A0-3CC8-3930BAD72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1" y="2709388"/>
            <a:ext cx="428625" cy="2643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FD0888-426D-B142-6964-B3F6639C0527}"/>
              </a:ext>
            </a:extLst>
          </p:cNvPr>
          <p:cNvCxnSpPr/>
          <p:nvPr/>
        </p:nvCxnSpPr>
        <p:spPr>
          <a:xfrm>
            <a:off x="729096" y="3057350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DCB7E46-223C-BCFF-5202-BB8B6BBD3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482" y="2710067"/>
            <a:ext cx="400050" cy="400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D20F47-EEDA-E9A8-558B-F9CADD45A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905" y="3168202"/>
            <a:ext cx="466725" cy="400050"/>
          </a:xfrm>
          <a:prstGeom prst="rect">
            <a:avLst/>
          </a:prstGeom>
        </p:spPr>
      </p:pic>
      <p:pic>
        <p:nvPicPr>
          <p:cNvPr id="27" name="Graphic 5" descr="Smart Phone with solid fill">
            <a:extLst>
              <a:ext uri="{FF2B5EF4-FFF2-40B4-BE49-F238E27FC236}">
                <a16:creationId xmlns:a16="http://schemas.microsoft.com/office/drawing/2014/main" id="{E655EF61-3B99-CB44-AEFA-DB9A80F35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105" y="5728240"/>
            <a:ext cx="633301" cy="62078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DAA54E-B758-6E1A-1B9C-E698864BD13D}"/>
              </a:ext>
            </a:extLst>
          </p:cNvPr>
          <p:cNvCxnSpPr>
            <a:cxnSpLocks/>
          </p:cNvCxnSpPr>
          <p:nvPr/>
        </p:nvCxnSpPr>
        <p:spPr>
          <a:xfrm>
            <a:off x="2212854" y="4691952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537035-15BA-10FC-FE17-8C36C18A76F5}"/>
              </a:ext>
            </a:extLst>
          </p:cNvPr>
          <p:cNvCxnSpPr>
            <a:cxnSpLocks/>
          </p:cNvCxnSpPr>
          <p:nvPr/>
        </p:nvCxnSpPr>
        <p:spPr>
          <a:xfrm>
            <a:off x="415315" y="4672414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3429C1-FE73-A565-46DB-478966819FDE}"/>
              </a:ext>
            </a:extLst>
          </p:cNvPr>
          <p:cNvCxnSpPr>
            <a:cxnSpLocks/>
          </p:cNvCxnSpPr>
          <p:nvPr/>
        </p:nvCxnSpPr>
        <p:spPr>
          <a:xfrm flipV="1">
            <a:off x="2203082" y="2435260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23EF45-55D7-1995-9D3D-1CC5918A25A0}"/>
              </a:ext>
            </a:extLst>
          </p:cNvPr>
          <p:cNvCxnSpPr/>
          <p:nvPr/>
        </p:nvCxnSpPr>
        <p:spPr>
          <a:xfrm>
            <a:off x="3468076" y="3321538"/>
            <a:ext cx="1094153" cy="26963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5C890E-E4C7-403F-5AC3-572F30BB8D71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Björnson E, Chae CB, Heath Jr RW, Marzetta TL, </a:t>
            </a:r>
            <a:r>
              <a:rPr lang="en-US" sz="1050" err="1"/>
              <a:t>Mezghani</a:t>
            </a:r>
            <a:r>
              <a:rPr lang="en-US" sz="1050"/>
              <a:t> A, Sanguinetti L, Rusek F, Castellanos MR, Jun D, Demir ÖT. Towards 6G MIMO: Massive spatial multiplexing, dense arrays, and interplay between electromagnetics and processing. </a:t>
            </a:r>
            <a:r>
              <a:rPr lang="en-US" sz="1050" err="1"/>
              <a:t>arXiv</a:t>
            </a:r>
            <a:r>
              <a:rPr lang="en-US" sz="105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128557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FB963-10D3-4D21-DFED-9F865011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208525-B93B-7D9C-1C2C-8169C13C310E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131BEE-F1F0-F7BF-5CAB-CE891F6362E3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131BEE-F1F0-F7BF-5CAB-CE891F6362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EB5165-C4C7-2EA8-BE02-ECC9DAEFDA6F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69B415-0206-B4FE-B44C-DC2D64B0F43B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Beam Focusing in the Near-field</a:t>
            </a:r>
          </a:p>
        </p:txBody>
      </p:sp>
      <p:pic>
        <p:nvPicPr>
          <p:cNvPr id="36" name="Content Placeholder 35" descr="A close-up of a mathematical equation&#10;&#10;Description automatically generated">
            <a:extLst>
              <a:ext uri="{FF2B5EF4-FFF2-40B4-BE49-F238E27FC236}">
                <a16:creationId xmlns:a16="http://schemas.microsoft.com/office/drawing/2014/main" id="{748FEB79-F879-C3DF-7C62-8A97989C5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15354" y="2188306"/>
            <a:ext cx="5191370" cy="1300901"/>
          </a:xfrm>
          <a:ln>
            <a:noFill/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BE3D30-7324-F91D-7812-91D1721FDF7A}"/>
              </a:ext>
            </a:extLst>
          </p:cNvPr>
          <p:cNvSpPr txBox="1">
            <a:spLocks/>
          </p:cNvSpPr>
          <p:nvPr/>
        </p:nvSpPr>
        <p:spPr>
          <a:xfrm>
            <a:off x="817605" y="1712355"/>
            <a:ext cx="10546492" cy="51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uniform squared array with</a:t>
            </a:r>
            <a:r>
              <a:rPr lang="en-US" b="1"/>
              <a:t> M </a:t>
            </a:r>
            <a:r>
              <a:rPr lang="en-US"/>
              <a:t>antenna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3225343-BFA8-31CC-CBA6-ECD1DB053E46}"/>
              </a:ext>
            </a:extLst>
          </p:cNvPr>
          <p:cNvGraphicFramePr>
            <a:graphicFrameLocks noGrp="1"/>
          </p:cNvGraphicFramePr>
          <p:nvPr/>
        </p:nvGraphicFramePr>
        <p:xfrm>
          <a:off x="758577" y="3204025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49584C4-CE00-82C2-D60B-68FFDB912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1" y="2709388"/>
            <a:ext cx="428625" cy="2643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29E064-B344-3AC5-5347-07351A415C84}"/>
              </a:ext>
            </a:extLst>
          </p:cNvPr>
          <p:cNvCxnSpPr/>
          <p:nvPr/>
        </p:nvCxnSpPr>
        <p:spPr>
          <a:xfrm>
            <a:off x="729096" y="3057350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B19D3BF-3A68-2B10-ABD0-DCE466BC2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482" y="2710067"/>
            <a:ext cx="400050" cy="400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C30084-57CC-FB7C-0868-802BB985B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905" y="3168202"/>
            <a:ext cx="466725" cy="400050"/>
          </a:xfrm>
          <a:prstGeom prst="rect">
            <a:avLst/>
          </a:prstGeom>
        </p:spPr>
      </p:pic>
      <p:pic>
        <p:nvPicPr>
          <p:cNvPr id="27" name="Graphic 5" descr="Smart Phone with solid fill">
            <a:extLst>
              <a:ext uri="{FF2B5EF4-FFF2-40B4-BE49-F238E27FC236}">
                <a16:creationId xmlns:a16="http://schemas.microsoft.com/office/drawing/2014/main" id="{DA4C284D-479B-6EEF-E6D2-5A25CDEC6A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105" y="5728240"/>
            <a:ext cx="633301" cy="62078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FBC180-B9B8-453C-B22D-961F03418650}"/>
              </a:ext>
            </a:extLst>
          </p:cNvPr>
          <p:cNvCxnSpPr>
            <a:cxnSpLocks/>
          </p:cNvCxnSpPr>
          <p:nvPr/>
        </p:nvCxnSpPr>
        <p:spPr>
          <a:xfrm>
            <a:off x="2212854" y="4691952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1E21C5-D422-A277-E09F-0ED6CD02CFF8}"/>
              </a:ext>
            </a:extLst>
          </p:cNvPr>
          <p:cNvCxnSpPr>
            <a:cxnSpLocks/>
          </p:cNvCxnSpPr>
          <p:nvPr/>
        </p:nvCxnSpPr>
        <p:spPr>
          <a:xfrm>
            <a:off x="415315" y="4672414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2944FA-F35F-CA79-3E2E-CC8F35AA61FD}"/>
              </a:ext>
            </a:extLst>
          </p:cNvPr>
          <p:cNvCxnSpPr>
            <a:cxnSpLocks/>
          </p:cNvCxnSpPr>
          <p:nvPr/>
        </p:nvCxnSpPr>
        <p:spPr>
          <a:xfrm flipV="1">
            <a:off x="2203082" y="2435260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4FE9DC-34AF-5DCB-5683-0D151D882D14}"/>
              </a:ext>
            </a:extLst>
          </p:cNvPr>
          <p:cNvCxnSpPr/>
          <p:nvPr/>
        </p:nvCxnSpPr>
        <p:spPr>
          <a:xfrm>
            <a:off x="3468076" y="3321538"/>
            <a:ext cx="1094153" cy="26963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F19D3B3-9C1B-832D-E77F-46295AAA1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562" y="3567669"/>
            <a:ext cx="6245610" cy="2487982"/>
          </a:xfrm>
          <a:prstGeom prst="rect">
            <a:avLst/>
          </a:prstGeom>
          <a:ln>
            <a:noFill/>
          </a:ln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093847-DB73-9BF0-0AFE-05AAE6D71BE8}"/>
              </a:ext>
            </a:extLst>
          </p:cNvPr>
          <p:cNvSpPr txBox="1">
            <a:spLocks/>
          </p:cNvSpPr>
          <p:nvPr/>
        </p:nvSpPr>
        <p:spPr>
          <a:xfrm>
            <a:off x="9992947" y="4174941"/>
            <a:ext cx="1628392" cy="385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Array Gain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23FCA-1E50-AE1F-4A36-EA400969A07A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352055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61D4-8158-96F2-6741-16A5AB76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80B049-8F55-A97B-EC0D-AB75A8C977CB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2B8BE8-AA7D-8A41-AB43-B1383C9F7924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2B8BE8-AA7D-8A41-AB43-B1383C9F79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41893D6-907D-4BF7-EE88-94C2B7BB31CD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343E1C-ED85-49A9-6039-D402324442D5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Beam Focusing in the Near-field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BE513D-58D2-B76B-8828-E93B12EAB231}"/>
              </a:ext>
            </a:extLst>
          </p:cNvPr>
          <p:cNvSpPr txBox="1">
            <a:spLocks/>
          </p:cNvSpPr>
          <p:nvPr/>
        </p:nvSpPr>
        <p:spPr>
          <a:xfrm>
            <a:off x="817605" y="1712355"/>
            <a:ext cx="10546492" cy="51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uniform squared array with</a:t>
            </a:r>
            <a:r>
              <a:rPr lang="en-US" b="1"/>
              <a:t> M </a:t>
            </a:r>
            <a:r>
              <a:rPr lang="en-US"/>
              <a:t>antenna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F7DF86E-87D9-69FE-BF97-E888B38FD43C}"/>
              </a:ext>
            </a:extLst>
          </p:cNvPr>
          <p:cNvGraphicFramePr>
            <a:graphicFrameLocks noGrp="1"/>
          </p:cNvGraphicFramePr>
          <p:nvPr/>
        </p:nvGraphicFramePr>
        <p:xfrm>
          <a:off x="758577" y="3204025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BD9C854-D950-51A3-D401-952B5D0E2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1" y="2709388"/>
            <a:ext cx="428625" cy="2643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03CF63-C25E-077A-2654-B92EF9CDAA0B}"/>
              </a:ext>
            </a:extLst>
          </p:cNvPr>
          <p:cNvCxnSpPr/>
          <p:nvPr/>
        </p:nvCxnSpPr>
        <p:spPr>
          <a:xfrm>
            <a:off x="729096" y="3057350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AA5E98B-D313-9AC4-B692-8B9BD3497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482" y="2710067"/>
            <a:ext cx="400050" cy="400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2EFA04-2F4B-7548-98CF-355EF843D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905" y="3168202"/>
            <a:ext cx="466725" cy="400050"/>
          </a:xfrm>
          <a:prstGeom prst="rect">
            <a:avLst/>
          </a:prstGeom>
        </p:spPr>
      </p:pic>
      <p:pic>
        <p:nvPicPr>
          <p:cNvPr id="27" name="Graphic 5" descr="Smart Phone with solid fill">
            <a:extLst>
              <a:ext uri="{FF2B5EF4-FFF2-40B4-BE49-F238E27FC236}">
                <a16:creationId xmlns:a16="http://schemas.microsoft.com/office/drawing/2014/main" id="{E9733BFE-F513-2D02-052E-35ECD4F26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5105" y="5728240"/>
            <a:ext cx="633301" cy="62078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3FF6EF-4889-E3CC-B710-2461F9007A98}"/>
              </a:ext>
            </a:extLst>
          </p:cNvPr>
          <p:cNvCxnSpPr>
            <a:cxnSpLocks/>
          </p:cNvCxnSpPr>
          <p:nvPr/>
        </p:nvCxnSpPr>
        <p:spPr>
          <a:xfrm>
            <a:off x="2212854" y="4691952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83D0E8-5059-ABD6-A9E4-018974B26B24}"/>
              </a:ext>
            </a:extLst>
          </p:cNvPr>
          <p:cNvCxnSpPr>
            <a:cxnSpLocks/>
          </p:cNvCxnSpPr>
          <p:nvPr/>
        </p:nvCxnSpPr>
        <p:spPr>
          <a:xfrm>
            <a:off x="415315" y="4672414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56501D-FF55-BC4D-B7B5-AE649A0E110A}"/>
              </a:ext>
            </a:extLst>
          </p:cNvPr>
          <p:cNvCxnSpPr>
            <a:cxnSpLocks/>
          </p:cNvCxnSpPr>
          <p:nvPr/>
        </p:nvCxnSpPr>
        <p:spPr>
          <a:xfrm flipV="1">
            <a:off x="2203082" y="2435260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2675FF-49C1-2BB2-9410-F2CAD80657D5}"/>
              </a:ext>
            </a:extLst>
          </p:cNvPr>
          <p:cNvCxnSpPr/>
          <p:nvPr/>
        </p:nvCxnSpPr>
        <p:spPr>
          <a:xfrm>
            <a:off x="3468076" y="3321538"/>
            <a:ext cx="1094153" cy="26963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4526C84-7237-80BA-58A5-D2FEA2845F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6248" y="2435555"/>
            <a:ext cx="6310924" cy="2444439"/>
          </a:xfrm>
          <a:prstGeom prst="rect">
            <a:avLst/>
          </a:prstGeom>
          <a:ln>
            <a:noFill/>
          </a:ln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5464B67-33EA-312F-C592-733B2C199905}"/>
              </a:ext>
            </a:extLst>
          </p:cNvPr>
          <p:cNvSpPr txBox="1">
            <a:spLocks/>
          </p:cNvSpPr>
          <p:nvPr/>
        </p:nvSpPr>
        <p:spPr>
          <a:xfrm>
            <a:off x="9949404" y="2999284"/>
            <a:ext cx="1628392" cy="385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Array Gain</a:t>
            </a:r>
          </a:p>
        </p:txBody>
      </p:sp>
      <p:pic>
        <p:nvPicPr>
          <p:cNvPr id="2" name="Picture 1" descr="A square root of a function&#10;&#10;Description automatically generated">
            <a:extLst>
              <a:ext uri="{FF2B5EF4-FFF2-40B4-BE49-F238E27FC236}">
                <a16:creationId xmlns:a16="http://schemas.microsoft.com/office/drawing/2014/main" id="{8E294439-3A05-1BCB-C94E-D4C71528C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5946" y="5451173"/>
            <a:ext cx="5247518" cy="556683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A15CFC-066C-90DB-207A-FC43AFE54AF9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339878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Beamwidth in the nearfield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D1D389-E3E8-C722-EE56-AE2C1DB47EA4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098B94-5F9C-64E2-3933-04B8F7B2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94433C-43B2-5982-A271-EA34DED4FD7C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8C7E3F-56B3-2D0F-8CB4-ADD7B4E91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C5525-FCBC-30AD-2117-5865C0DB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19" name="Graphic 5" descr="Smart Phone with solid fill">
            <a:extLst>
              <a:ext uri="{FF2B5EF4-FFF2-40B4-BE49-F238E27FC236}">
                <a16:creationId xmlns:a16="http://schemas.microsoft.com/office/drawing/2014/main" id="{981648D2-E6B9-77A1-E607-BC11AF544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9963" y="5177908"/>
            <a:ext cx="633301" cy="62078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71E7C-E3BC-535B-CDE3-F43D1DF99F01}"/>
              </a:ext>
            </a:extLst>
          </p:cNvPr>
          <p:cNvCxnSpPr>
            <a:cxnSpLocks/>
          </p:cNvCxnSpPr>
          <p:nvPr/>
        </p:nvCxnSpPr>
        <p:spPr>
          <a:xfrm>
            <a:off x="2103997" y="4232333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B5A9E8-F1F9-BE41-AF63-5179876DBABD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78117E-8116-2349-5E46-DC2FDF54A18A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71A08B-3ECD-AF3E-8999-66174F46187F}"/>
              </a:ext>
            </a:extLst>
          </p:cNvPr>
          <p:cNvCxnSpPr/>
          <p:nvPr/>
        </p:nvCxnSpPr>
        <p:spPr>
          <a:xfrm>
            <a:off x="3349937" y="2942798"/>
            <a:ext cx="2140387" cy="25118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1635155-B9DA-36DD-2303-0236F722D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2389" y="5610725"/>
            <a:ext cx="219075" cy="2667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7E293-D59D-F167-1B00-CAC4C4AEE0D1}"/>
              </a:ext>
            </a:extLst>
          </p:cNvPr>
          <p:cNvCxnSpPr>
            <a:cxnSpLocks/>
          </p:cNvCxnSpPr>
          <p:nvPr/>
        </p:nvCxnSpPr>
        <p:spPr>
          <a:xfrm>
            <a:off x="2119458" y="4240775"/>
            <a:ext cx="3377126" cy="122068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13D234E-F8E3-8FD5-ADD8-134B2BA10C93}"/>
              </a:ext>
            </a:extLst>
          </p:cNvPr>
          <p:cNvSpPr txBox="1"/>
          <p:nvPr/>
        </p:nvSpPr>
        <p:spPr>
          <a:xfrm>
            <a:off x="2911928" y="58843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/>
              <a:t>Focus point</a:t>
            </a:r>
            <a:endParaRPr lang="en-US" sz="200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72A1F7B-1EBF-60F8-FE7F-074B588770B5}"/>
              </a:ext>
            </a:extLst>
          </p:cNvPr>
          <p:cNvSpPr txBox="1">
            <a:spLocks/>
          </p:cNvSpPr>
          <p:nvPr/>
        </p:nvSpPr>
        <p:spPr>
          <a:xfrm>
            <a:off x="7553809" y="3114386"/>
            <a:ext cx="1628392" cy="385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Array Gain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61E0C1-173A-5BA1-2648-3DD6426BC553}"/>
              </a:ext>
            </a:extLst>
          </p:cNvPr>
          <p:cNvCxnSpPr>
            <a:cxnSpLocks/>
          </p:cNvCxnSpPr>
          <p:nvPr/>
        </p:nvCxnSpPr>
        <p:spPr>
          <a:xfrm>
            <a:off x="4387312" y="5556131"/>
            <a:ext cx="1127414" cy="5118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2A63F-D4AE-0142-5540-A436AAAF9C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598" y="5612266"/>
            <a:ext cx="333375" cy="314325"/>
          </a:xfrm>
          <a:prstGeom prst="rect">
            <a:avLst/>
          </a:prstGeom>
        </p:spPr>
      </p:pic>
      <p:pic>
        <p:nvPicPr>
          <p:cNvPr id="15" name="Picture 14" descr="A square root of a function&#10;&#10;Description automatically generated">
            <a:extLst>
              <a:ext uri="{FF2B5EF4-FFF2-40B4-BE49-F238E27FC236}">
                <a16:creationId xmlns:a16="http://schemas.microsoft.com/office/drawing/2014/main" id="{25C38EE3-D8DB-FA51-08E8-589B48B994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1861" y="2016729"/>
            <a:ext cx="4821162" cy="456897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54AA26-6B07-1A08-DBD3-87E8DD72554B}"/>
              </a:ext>
            </a:extLst>
          </p:cNvPr>
          <p:cNvSpPr txBox="1"/>
          <p:nvPr/>
        </p:nvSpPr>
        <p:spPr>
          <a:xfrm>
            <a:off x="4408713" y="2110618"/>
            <a:ext cx="190862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/>
              <a:t>Focus point</a:t>
            </a:r>
            <a:endParaRPr lang="en-US" sz="20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4709-C145-6888-3EB4-9BC50C7EE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2594" y="3496268"/>
            <a:ext cx="6705447" cy="1350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DEDFE-FBD2-31F4-EA96-EA8B9B52CB05}"/>
              </a:ext>
            </a:extLst>
          </p:cNvPr>
          <p:cNvSpPr txBox="1"/>
          <p:nvPr/>
        </p:nvSpPr>
        <p:spPr>
          <a:xfrm>
            <a:off x="-2060" y="6598509"/>
            <a:ext cx="92922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Kosasih A, Demir ÖT, Björnson E. Achieving </a:t>
            </a:r>
            <a:r>
              <a:rPr lang="en-US" sz="1100" err="1"/>
              <a:t>Beamfocusing</a:t>
            </a:r>
            <a:r>
              <a:rPr lang="en-US" sz="1100"/>
              <a:t> via Two Separated Uniform Linear Arrays. </a:t>
            </a:r>
            <a:r>
              <a:rPr lang="en-US" sz="1100" err="1"/>
              <a:t>arXiv</a:t>
            </a:r>
            <a:r>
              <a:rPr lang="en-US" sz="1100"/>
              <a:t> preprint arXiv:2412.03232. 2024 Dec 4.</a:t>
            </a:r>
          </a:p>
        </p:txBody>
      </p:sp>
    </p:spTree>
    <p:extLst>
      <p:ext uri="{BB962C8B-B14F-4D97-AF65-F5344CB8AC3E}">
        <p14:creationId xmlns:p14="http://schemas.microsoft.com/office/powerpoint/2010/main" val="399058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Beamwidth in the nearfield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D1D389-E3E8-C722-EE56-AE2C1DB47EA4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098B94-5F9C-64E2-3933-04B8F7B2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94433C-43B2-5982-A271-EA34DED4FD7C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88C7E3F-56B3-2D0F-8CB4-ADD7B4E91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C5525-FCBC-30AD-2117-5865C0DB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19" name="Graphic 5" descr="Smart Phone with solid fill">
            <a:extLst>
              <a:ext uri="{FF2B5EF4-FFF2-40B4-BE49-F238E27FC236}">
                <a16:creationId xmlns:a16="http://schemas.microsoft.com/office/drawing/2014/main" id="{981648D2-E6B9-77A1-E607-BC11AF544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9963" y="5177908"/>
            <a:ext cx="633301" cy="62078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71E7C-E3BC-535B-CDE3-F43D1DF99F01}"/>
              </a:ext>
            </a:extLst>
          </p:cNvPr>
          <p:cNvCxnSpPr>
            <a:cxnSpLocks/>
          </p:cNvCxnSpPr>
          <p:nvPr/>
        </p:nvCxnSpPr>
        <p:spPr>
          <a:xfrm>
            <a:off x="2103997" y="4232333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B5A9E8-F1F9-BE41-AF63-5179876DBABD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78117E-8116-2349-5E46-DC2FDF54A18A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71A08B-3ECD-AF3E-8999-66174F46187F}"/>
              </a:ext>
            </a:extLst>
          </p:cNvPr>
          <p:cNvCxnSpPr/>
          <p:nvPr/>
        </p:nvCxnSpPr>
        <p:spPr>
          <a:xfrm>
            <a:off x="3349937" y="2942798"/>
            <a:ext cx="2140387" cy="25118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1635155-B9DA-36DD-2303-0236F722D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2389" y="5610725"/>
            <a:ext cx="219075" cy="2667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7E293-D59D-F167-1B00-CAC4C4AEE0D1}"/>
              </a:ext>
            </a:extLst>
          </p:cNvPr>
          <p:cNvCxnSpPr>
            <a:cxnSpLocks/>
          </p:cNvCxnSpPr>
          <p:nvPr/>
        </p:nvCxnSpPr>
        <p:spPr>
          <a:xfrm>
            <a:off x="2119458" y="4240775"/>
            <a:ext cx="3377126" cy="122068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13D234E-F8E3-8FD5-ADD8-134B2BA10C93}"/>
              </a:ext>
            </a:extLst>
          </p:cNvPr>
          <p:cNvSpPr txBox="1"/>
          <p:nvPr/>
        </p:nvSpPr>
        <p:spPr>
          <a:xfrm>
            <a:off x="2911928" y="58843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/>
              <a:t>Focus point</a:t>
            </a:r>
            <a:endParaRPr lang="en-US" sz="200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72A1F7B-1EBF-60F8-FE7F-074B588770B5}"/>
              </a:ext>
            </a:extLst>
          </p:cNvPr>
          <p:cNvSpPr txBox="1">
            <a:spLocks/>
          </p:cNvSpPr>
          <p:nvPr/>
        </p:nvSpPr>
        <p:spPr>
          <a:xfrm>
            <a:off x="5321159" y="2067346"/>
            <a:ext cx="1700963" cy="493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Array Gain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61E0C1-173A-5BA1-2648-3DD6426BC553}"/>
              </a:ext>
            </a:extLst>
          </p:cNvPr>
          <p:cNvCxnSpPr>
            <a:cxnSpLocks/>
          </p:cNvCxnSpPr>
          <p:nvPr/>
        </p:nvCxnSpPr>
        <p:spPr>
          <a:xfrm>
            <a:off x="4387312" y="5556131"/>
            <a:ext cx="1127414" cy="5118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2A63F-D4AE-0142-5540-A436AAAF9C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598" y="5612266"/>
            <a:ext cx="333375" cy="314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63AD13-4885-73DA-0680-7B6422B4E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7900" y="1912558"/>
            <a:ext cx="3849913" cy="937386"/>
          </a:xfrm>
          <a:prstGeom prst="rect">
            <a:avLst/>
          </a:prstGeom>
          <a:ln w="57150">
            <a:solidFill>
              <a:srgbClr val="7030A0">
                <a:alpha val="41000"/>
              </a:srgbClr>
            </a:solidFill>
          </a:ln>
        </p:spPr>
      </p:pic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A1CE2864-3E50-9F5D-DAE5-EB7432DEF2B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7" t="7921" r="-1168" b="7144"/>
          <a:stretch/>
        </p:blipFill>
        <p:spPr>
          <a:xfrm>
            <a:off x="7327054" y="3329892"/>
            <a:ext cx="4194060" cy="56701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CA433-B04C-4841-7527-B8898901C327}"/>
              </a:ext>
            </a:extLst>
          </p:cNvPr>
          <p:cNvSpPr txBox="1"/>
          <p:nvPr/>
        </p:nvSpPr>
        <p:spPr>
          <a:xfrm>
            <a:off x="-2060" y="6598509"/>
            <a:ext cx="92922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Kosasih A, Demir ÖT, Björnson E. Achieving </a:t>
            </a:r>
            <a:r>
              <a:rPr lang="en-US" sz="1100" err="1"/>
              <a:t>Beamfocusing</a:t>
            </a:r>
            <a:r>
              <a:rPr lang="en-US" sz="1100"/>
              <a:t> via Two Separated Uniform Linear Arrays. </a:t>
            </a:r>
            <a:r>
              <a:rPr lang="en-US" sz="1100" err="1"/>
              <a:t>arXiv</a:t>
            </a:r>
            <a:r>
              <a:rPr lang="en-US" sz="1100"/>
              <a:t> preprint arXiv:2412.03232. 2024 Dec 4.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7621E0-F41A-5F04-57C4-E64BBD526E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0205" y="4543566"/>
            <a:ext cx="4204736" cy="106870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64566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DA472-01A1-FA99-D4C3-6B94F019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5D5CDB-BA4E-4776-71CF-056B661F2A10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3043CE-3823-7078-BCDF-6CE7D5563718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3043CE-3823-7078-BCDF-6CE7D55637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61041C-C19B-23B7-B91B-EE20B24D4BF0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12A197-5C57-B292-657D-25404359A05C}"/>
              </a:ext>
            </a:extLst>
          </p:cNvPr>
          <p:cNvSpPr>
            <a:spLocks noGrp="1"/>
          </p:cNvSpPr>
          <p:nvPr/>
        </p:nvSpPr>
        <p:spPr>
          <a:xfrm>
            <a:off x="574481" y="3624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Beamwidth in the Near-field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962B99-B8F6-2036-D1FF-A55A25C3A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350" y="1750633"/>
            <a:ext cx="2611663" cy="651636"/>
          </a:xfrm>
          <a:prstGeom prst="rect">
            <a:avLst/>
          </a:prstGeom>
          <a:ln w="57150">
            <a:solidFill>
              <a:srgbClr val="7030A0">
                <a:alpha val="41000"/>
              </a:srgb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297BB3-3A8B-13B7-9133-DA577B091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052638"/>
            <a:ext cx="4286250" cy="352425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A118C-7C59-D311-1597-9A750E237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350" y="2052638"/>
            <a:ext cx="4171950" cy="3524250"/>
          </a:xfrm>
          <a:prstGeom prst="rect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DD0D81C-5118-C4CD-FB48-3301CFC74C1C}"/>
              </a:ext>
            </a:extLst>
          </p:cNvPr>
          <p:cNvSpPr/>
          <p:nvPr/>
        </p:nvSpPr>
        <p:spPr>
          <a:xfrm>
            <a:off x="1248380" y="5574846"/>
            <a:ext cx="2828318" cy="10143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 = 150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F = 20 m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BW3dB = 0.236 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12F961-0BD0-0B34-6629-5F752B1F5692}"/>
              </a:ext>
            </a:extLst>
          </p:cNvPr>
          <p:cNvSpPr/>
          <p:nvPr/>
        </p:nvSpPr>
        <p:spPr>
          <a:xfrm>
            <a:off x="8563580" y="5574846"/>
            <a:ext cx="2828318" cy="10143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 = 250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F = 20 m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BW3dB = 0.141 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E0EA-7BBE-EF9B-E1F5-BFFA82E2DA58}"/>
              </a:ext>
            </a:extLst>
          </p:cNvPr>
          <p:cNvSpPr txBox="1"/>
          <p:nvPr/>
        </p:nvSpPr>
        <p:spPr>
          <a:xfrm>
            <a:off x="-2060" y="6598509"/>
            <a:ext cx="92922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Kosasih A, Demir ÖT, Björnson E. Achieving </a:t>
            </a:r>
            <a:r>
              <a:rPr lang="en-US" sz="1100" err="1"/>
              <a:t>Beamfocusing</a:t>
            </a:r>
            <a:r>
              <a:rPr lang="en-US" sz="1100"/>
              <a:t> via Two Separated Uniform Linear Arrays. </a:t>
            </a:r>
            <a:r>
              <a:rPr lang="en-US" sz="1100" err="1"/>
              <a:t>arXiv</a:t>
            </a:r>
            <a:r>
              <a:rPr lang="en-US" sz="1100"/>
              <a:t> preprint arXiv:2412.03232. 2024 Dec 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6B04D-F06D-BFF1-3E67-6F3EC1EF4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993" y="2657304"/>
            <a:ext cx="3092965" cy="781392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4000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19FB7-F939-C66C-97AD-5DCF78BDA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Fresnel region is characterized by the fact that the amplitude </a:t>
            </a:r>
            <a:r>
              <a:rPr lang="en-US" dirty="0">
                <a:ea typeface="+mn-lt"/>
                <a:cs typeface="+mn-lt"/>
              </a:rPr>
              <a:t>variations can be neglected, but not the phase variations.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Nearfield of the Antenna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715D9-9E67-A6F1-B49A-0380C4C9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544" y="2850293"/>
            <a:ext cx="2552467" cy="586135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1CAE0C-3FC1-8448-CE35-851957C36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" y="3105996"/>
            <a:ext cx="4308132" cy="3268876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9E297-1F2B-7212-FB81-358D363A5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332" y="3142280"/>
            <a:ext cx="4308132" cy="3268877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6C94D1-E04A-2FB0-55EA-09851BE9A657}"/>
              </a:ext>
            </a:extLst>
          </p:cNvPr>
          <p:cNvSpPr/>
          <p:nvPr/>
        </p:nvSpPr>
        <p:spPr>
          <a:xfrm>
            <a:off x="4305905" y="3592285"/>
            <a:ext cx="3314093" cy="28907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Example : Fraunhofer distance</a:t>
            </a:r>
          </a:p>
          <a:p>
            <a:pPr algn="ctr"/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</a:rPr>
              <a:t>0.5×0.5, 3 GHz = 10 m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1×1 m, 15 GHz = 200m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1×1 m, 30 GHz = 400 m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55C5A8C4-4F0E-5178-2AE9-F61C7F89E1CC}"/>
              </a:ext>
            </a:extLst>
          </p:cNvPr>
          <p:cNvSpPr txBox="1"/>
          <p:nvPr/>
        </p:nvSpPr>
        <p:spPr>
          <a:xfrm>
            <a:off x="8787256" y="2702702"/>
            <a:ext cx="214595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Planar wavefront 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035D8F6B-F928-4580-9B68-F9E778CE2A7F}"/>
              </a:ext>
            </a:extLst>
          </p:cNvPr>
          <p:cNvSpPr txBox="1"/>
          <p:nvPr/>
        </p:nvSpPr>
        <p:spPr>
          <a:xfrm>
            <a:off x="1214882" y="2746724"/>
            <a:ext cx="214595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Curved wavefront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976D8-386A-90A7-C5DF-CF286CCCC621}"/>
              </a:ext>
            </a:extLst>
          </p:cNvPr>
          <p:cNvSpPr txBox="1"/>
          <p:nvPr/>
        </p:nvSpPr>
        <p:spPr>
          <a:xfrm>
            <a:off x="0" y="66105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8"/>
              </a:rPr>
              <a:t>6G in the Upper Mid-Band: The Rise of Gigantic MIMO - YouTube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3552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1E359D-E7C7-C25D-0C11-F57FC37878B1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22660D1-7689-BFFC-48B6-3686D0BA2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BD772B-FF26-99D9-3AC9-EF6BB0B5F10B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BF96124-8AFA-303F-9A97-5B677739F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04CB89-C657-01E0-93B8-9CB6E4360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20" name="Graphic 5" descr="Smart Phone with solid fill">
            <a:extLst>
              <a:ext uri="{FF2B5EF4-FFF2-40B4-BE49-F238E27FC236}">
                <a16:creationId xmlns:a16="http://schemas.microsoft.com/office/drawing/2014/main" id="{B4E87776-E488-A93E-4D6F-EC55C27AC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8677" y="5575237"/>
            <a:ext cx="633301" cy="6207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70F7D-C0B4-D79A-6FF4-398997201CA8}"/>
              </a:ext>
            </a:extLst>
          </p:cNvPr>
          <p:cNvCxnSpPr>
            <a:cxnSpLocks/>
          </p:cNvCxnSpPr>
          <p:nvPr/>
        </p:nvCxnSpPr>
        <p:spPr>
          <a:xfrm>
            <a:off x="2113068" y="4232333"/>
            <a:ext cx="3650900" cy="223226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8B1787-EC7A-E98E-D0D9-666401F6D8B2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FF2EA4-B050-ECFD-0ECC-2A86A19B3A09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44C06D-F72A-214C-9470-3DC3708AA42A}"/>
              </a:ext>
            </a:extLst>
          </p:cNvPr>
          <p:cNvCxnSpPr/>
          <p:nvPr/>
        </p:nvCxnSpPr>
        <p:spPr>
          <a:xfrm>
            <a:off x="3360822" y="2935541"/>
            <a:ext cx="1617874" cy="260801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C45EA2C-E3D5-22A5-FAAB-508A36F237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8817" y="5690554"/>
            <a:ext cx="219075" cy="266700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4A4959B-7E8D-1206-6A9A-DEA52FD1EB14}"/>
              </a:ext>
            </a:extLst>
          </p:cNvPr>
          <p:cNvSpPr txBox="1">
            <a:spLocks/>
          </p:cNvSpPr>
          <p:nvPr/>
        </p:nvSpPr>
        <p:spPr>
          <a:xfrm>
            <a:off x="5457555" y="2543821"/>
            <a:ext cx="1700963" cy="493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Array Gain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F3FA53-A6DD-7ECC-C36A-C703C5181F77}"/>
              </a:ext>
            </a:extLst>
          </p:cNvPr>
          <p:cNvCxnSpPr/>
          <p:nvPr/>
        </p:nvCxnSpPr>
        <p:spPr>
          <a:xfrm>
            <a:off x="4189235" y="5369892"/>
            <a:ext cx="669324" cy="39129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0CC257-D885-016B-549E-B0FA1D2C71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6675" y="3115945"/>
            <a:ext cx="6765326" cy="2459028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52C5-62D1-412A-8D00-FD43CEFE1B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8409" y="1839612"/>
            <a:ext cx="1247775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32775-831E-798D-81BD-29C92FF91B04}"/>
              </a:ext>
            </a:extLst>
          </p:cNvPr>
          <p:cNvSpPr txBox="1"/>
          <p:nvPr/>
        </p:nvSpPr>
        <p:spPr>
          <a:xfrm>
            <a:off x="5458056" y="18490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/>
              <a:t>Focus point</a:t>
            </a:r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F4793-07A1-B94A-FD0A-CFB670F59C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1355" y="1848364"/>
            <a:ext cx="1098207" cy="411891"/>
          </a:xfrm>
          <a:prstGeom prst="rect">
            <a:avLst/>
          </a:prstGeom>
          <a:ln w="57150">
            <a:solidFill>
              <a:srgbClr val="7030A0">
                <a:alpha val="38000"/>
              </a:srgb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928124-487A-88FB-5D95-D169D0D3D040}"/>
              </a:ext>
            </a:extLst>
          </p:cNvPr>
          <p:cNvSpPr txBox="1"/>
          <p:nvPr/>
        </p:nvSpPr>
        <p:spPr>
          <a:xfrm>
            <a:off x="0" y="6600825"/>
            <a:ext cx="12192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/>
              <a:t>Ramezani</a:t>
            </a:r>
            <a:r>
              <a:rPr lang="en-US" sz="1100" dirty="0"/>
              <a:t> P, Björnson E. Near-field beamforming and multiplexing using extremely large aperture arrays. In Fundamentals of 6G Communications and Networking 2023 Jul 10 (pp. 317-349).</a:t>
            </a:r>
          </a:p>
          <a:p>
            <a:r>
              <a:rPr lang="en-US" sz="11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8A839-299A-940F-D11F-226346AC007D}"/>
              </a:ext>
            </a:extLst>
          </p:cNvPr>
          <p:cNvSpPr txBox="1"/>
          <p:nvPr/>
        </p:nvSpPr>
        <p:spPr>
          <a:xfrm>
            <a:off x="3936998" y="5124146"/>
            <a:ext cx="7837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F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EA298-8B26-2560-A835-50A0341D12D7}"/>
              </a:ext>
            </a:extLst>
          </p:cNvPr>
          <p:cNvSpPr txBox="1"/>
          <p:nvPr/>
        </p:nvSpPr>
        <p:spPr>
          <a:xfrm>
            <a:off x="0" y="6191494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365596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4A4959B-7E8D-1206-6A9A-DEA52FD1EB14}"/>
              </a:ext>
            </a:extLst>
          </p:cNvPr>
          <p:cNvSpPr txBox="1">
            <a:spLocks/>
          </p:cNvSpPr>
          <p:nvPr/>
        </p:nvSpPr>
        <p:spPr>
          <a:xfrm>
            <a:off x="6095987" y="2358470"/>
            <a:ext cx="1700963" cy="493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Array Gain</a:t>
            </a:r>
          </a:p>
        </p:txBody>
      </p:sp>
      <p:pic>
        <p:nvPicPr>
          <p:cNvPr id="2" name="Picture 1" descr="A group of math equations&#10;&#10;Description automatically generated">
            <a:extLst>
              <a:ext uri="{FF2B5EF4-FFF2-40B4-BE49-F238E27FC236}">
                <a16:creationId xmlns:a16="http://schemas.microsoft.com/office/drawing/2014/main" id="{C872D1E0-81D2-BBB3-FC67-8C62C464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55" y="2900104"/>
            <a:ext cx="5594522" cy="3014278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black numbers and a white background&#10;&#10;Description automatically generated">
            <a:extLst>
              <a:ext uri="{FF2B5EF4-FFF2-40B4-BE49-F238E27FC236}">
                <a16:creationId xmlns:a16="http://schemas.microsoft.com/office/drawing/2014/main" id="{E11089F6-8FCE-B9C8-5A05-F43581452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002" y="1718747"/>
            <a:ext cx="2716942" cy="702018"/>
          </a:xfrm>
          <a:prstGeom prst="rect">
            <a:avLst/>
          </a:prstGeom>
          <a:ln w="57150">
            <a:solidFill>
              <a:srgbClr val="FFC000">
                <a:alpha val="39000"/>
              </a:srgb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C073A-F489-8A94-0074-62B6E7579A1F}"/>
              </a:ext>
            </a:extLst>
          </p:cNvPr>
          <p:cNvSpPr txBox="1"/>
          <p:nvPr/>
        </p:nvSpPr>
        <p:spPr>
          <a:xfrm>
            <a:off x="0" y="6426654"/>
            <a:ext cx="12192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/>
              <a:t>Ramezani</a:t>
            </a:r>
            <a:r>
              <a:rPr lang="en-US" sz="1100" dirty="0"/>
              <a:t> P, Björnson E. Near-field beamforming and multiplexing using extremely large aperture arrays. In Fundamentals of 6G Communications and Networking 2023 Jul 10 (pp. 317-349). </a:t>
            </a:r>
          </a:p>
          <a:p>
            <a:r>
              <a:rPr lang="en-US" sz="1100" dirty="0">
                <a:ea typeface="+mn-lt"/>
                <a:cs typeface="+mn-lt"/>
              </a:rPr>
              <a:t>Polk C. Optical Fresnel-zone gain of a rectangular aperture. IRE Transactions on Antennas and Propagation. 1956 Jan;4(1):65-9.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793D2B8-122E-9DF1-D885-4FC85FBF3C1D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73C8A95-A662-BA3C-0641-3AD6B45C7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668E86-0046-3E56-91B8-E4FCA1B50DF5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02D1799-F353-62B5-B2DE-5AB72E060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7476A3-27DC-0DC3-3DFB-E02647DFD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31" name="Graphic 5" descr="Smart Phone with solid fill">
            <a:extLst>
              <a:ext uri="{FF2B5EF4-FFF2-40B4-BE49-F238E27FC236}">
                <a16:creationId xmlns:a16="http://schemas.microsoft.com/office/drawing/2014/main" id="{AB229C97-E3F7-FBD4-3286-7E7377B4AC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8677" y="5575237"/>
            <a:ext cx="633301" cy="62078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708ECA-95D5-7B9D-5237-A9A8E2C2DF38}"/>
              </a:ext>
            </a:extLst>
          </p:cNvPr>
          <p:cNvCxnSpPr>
            <a:cxnSpLocks/>
          </p:cNvCxnSpPr>
          <p:nvPr/>
        </p:nvCxnSpPr>
        <p:spPr>
          <a:xfrm>
            <a:off x="2113068" y="4232333"/>
            <a:ext cx="3650900" cy="223226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E5FA63-7DC6-C060-D7E7-42C85ED223CD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904BE2-97F9-535B-C31F-94C43DBF0254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AABBEA-07BC-2EAA-1A5F-B60962226FF8}"/>
              </a:ext>
            </a:extLst>
          </p:cNvPr>
          <p:cNvCxnSpPr/>
          <p:nvPr/>
        </p:nvCxnSpPr>
        <p:spPr>
          <a:xfrm>
            <a:off x="3360822" y="2935541"/>
            <a:ext cx="1617874" cy="260801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76EE865B-25FA-B4B1-5FE3-276FDEB267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8817" y="5690554"/>
            <a:ext cx="219075" cy="2667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494BA99-C267-4DAA-C018-7420BDD98D7C}"/>
              </a:ext>
            </a:extLst>
          </p:cNvPr>
          <p:cNvCxnSpPr/>
          <p:nvPr/>
        </p:nvCxnSpPr>
        <p:spPr>
          <a:xfrm>
            <a:off x="4189235" y="5369892"/>
            <a:ext cx="669324" cy="39129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40B28C-8A27-64FC-01C7-02BA77EAA281}"/>
              </a:ext>
            </a:extLst>
          </p:cNvPr>
          <p:cNvSpPr txBox="1"/>
          <p:nvPr/>
        </p:nvSpPr>
        <p:spPr>
          <a:xfrm>
            <a:off x="3936998" y="5124146"/>
            <a:ext cx="7837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673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pic>
        <p:nvPicPr>
          <p:cNvPr id="2" name="Picture 1" descr="A group of math equations&#10;&#10;Description automatically generated">
            <a:extLst>
              <a:ext uri="{FF2B5EF4-FFF2-40B4-BE49-F238E27FC236}">
                <a16:creationId xmlns:a16="http://schemas.microsoft.com/office/drawing/2014/main" id="{C872D1E0-81D2-BBB3-FC67-8C62C464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" t="60409" r="125" b="451"/>
          <a:stretch/>
        </p:blipFill>
        <p:spPr>
          <a:xfrm>
            <a:off x="5881490" y="1798294"/>
            <a:ext cx="5584246" cy="117978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7FC5-4371-0D10-61E7-7E289B39ABA0}"/>
              </a:ext>
            </a:extLst>
          </p:cNvPr>
          <p:cNvSpPr txBox="1"/>
          <p:nvPr/>
        </p:nvSpPr>
        <p:spPr>
          <a:xfrm>
            <a:off x="7339914" y="4240427"/>
            <a:ext cx="23622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Fresnel integrals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79111A-822F-F9B2-2CDC-A418B2E83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915" y="4792661"/>
            <a:ext cx="3175684" cy="825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DCB4D6-2BD8-D1D0-F08E-2D003FDC3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426" y="5630583"/>
            <a:ext cx="3278659" cy="724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A09EE-DFD0-E83F-DBB7-35EBBB7CF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923" y="3257035"/>
            <a:ext cx="2009775" cy="8382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D12505-D009-AECD-14E1-3101CB1B3185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5A5E589F-2A4B-4408-FF7C-758777E866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CAF422-BE68-3D46-80A6-0AF8BABB5D0F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7A4126C-3C98-6643-5859-7AD28F61E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958799-E1C1-93C9-ED04-E797CF9C7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33" name="Graphic 5" descr="Smart Phone with solid fill">
            <a:extLst>
              <a:ext uri="{FF2B5EF4-FFF2-40B4-BE49-F238E27FC236}">
                <a16:creationId xmlns:a16="http://schemas.microsoft.com/office/drawing/2014/main" id="{A0A207C5-E9CF-9613-04E8-1727B0354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8677" y="5575237"/>
            <a:ext cx="633301" cy="62078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8D2612-297C-E7BD-FB52-E4B8B100D81B}"/>
              </a:ext>
            </a:extLst>
          </p:cNvPr>
          <p:cNvCxnSpPr>
            <a:cxnSpLocks/>
          </p:cNvCxnSpPr>
          <p:nvPr/>
        </p:nvCxnSpPr>
        <p:spPr>
          <a:xfrm>
            <a:off x="2113068" y="4232333"/>
            <a:ext cx="3650900" cy="223226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5E704-B2AA-9B2C-D4DB-0AFE45587985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862D1C-9558-FB71-E495-CA90E4F272CD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5A1B388-7FE6-C974-2E24-307497FF02CD}"/>
              </a:ext>
            </a:extLst>
          </p:cNvPr>
          <p:cNvCxnSpPr/>
          <p:nvPr/>
        </p:nvCxnSpPr>
        <p:spPr>
          <a:xfrm>
            <a:off x="3360822" y="2935541"/>
            <a:ext cx="1617874" cy="260801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973F08F-1262-41CC-4A38-A57E8F74E6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8817" y="5690554"/>
            <a:ext cx="219075" cy="2667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D2BD3E-CFE5-BE9A-3DAB-7FEFDAC87C10}"/>
              </a:ext>
            </a:extLst>
          </p:cNvPr>
          <p:cNvCxnSpPr/>
          <p:nvPr/>
        </p:nvCxnSpPr>
        <p:spPr>
          <a:xfrm>
            <a:off x="4189235" y="5369892"/>
            <a:ext cx="669324" cy="39129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5BA7F13-D069-3CB2-A3D5-C5E8E2210F68}"/>
              </a:ext>
            </a:extLst>
          </p:cNvPr>
          <p:cNvSpPr txBox="1"/>
          <p:nvPr/>
        </p:nvSpPr>
        <p:spPr>
          <a:xfrm>
            <a:off x="3936998" y="5124146"/>
            <a:ext cx="7837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F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8A9F0-6689-4B9D-9A02-AA2E903DA131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415696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pic>
        <p:nvPicPr>
          <p:cNvPr id="2" name="Picture 1" descr="A group of math equations&#10;&#10;Description automatically generated">
            <a:extLst>
              <a:ext uri="{FF2B5EF4-FFF2-40B4-BE49-F238E27FC236}">
                <a16:creationId xmlns:a16="http://schemas.microsoft.com/office/drawing/2014/main" id="{C872D1E0-81D2-BBB3-FC67-8C62C464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" t="60409" r="125" b="451"/>
          <a:stretch/>
        </p:blipFill>
        <p:spPr>
          <a:xfrm>
            <a:off x="5881490" y="1798294"/>
            <a:ext cx="5584246" cy="11797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6DCE4-7FCD-B199-EF99-DD9EABE05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543" y="3266311"/>
            <a:ext cx="4097865" cy="1462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6E05A-42EE-26A1-38EF-E8E55BA4A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805" y="4805891"/>
            <a:ext cx="1687436" cy="106831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F341B2-C8B6-8336-F0CB-6BA4ADF6BF04}"/>
              </a:ext>
            </a:extLst>
          </p:cNvPr>
          <p:cNvGraphicFramePr>
            <a:graphicFrameLocks noGrp="1"/>
          </p:cNvGraphicFramePr>
          <p:nvPr/>
        </p:nvGraphicFramePr>
        <p:xfrm>
          <a:off x="649720" y="2744406"/>
          <a:ext cx="28864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5358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915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89260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37866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1071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23597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00973"/>
                  </a:ext>
                </a:extLst>
              </a:tr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23976DE-5042-60D7-9C59-A82A97E05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684" y="2249769"/>
            <a:ext cx="428625" cy="2643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D9B42-B5A5-C449-D4A5-9E27931DECD4}"/>
              </a:ext>
            </a:extLst>
          </p:cNvPr>
          <p:cNvCxnSpPr/>
          <p:nvPr/>
        </p:nvCxnSpPr>
        <p:spPr>
          <a:xfrm>
            <a:off x="620239" y="2597731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5C89A2-E723-939C-B9EE-E414CED24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625" y="2250448"/>
            <a:ext cx="400050" cy="400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B6D4CE-3951-9A73-7980-311E7ECAF5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048" y="2708583"/>
            <a:ext cx="466725" cy="400050"/>
          </a:xfrm>
          <a:prstGeom prst="rect">
            <a:avLst/>
          </a:prstGeom>
        </p:spPr>
      </p:pic>
      <p:pic>
        <p:nvPicPr>
          <p:cNvPr id="31" name="Graphic 5" descr="Smart Phone with solid fill">
            <a:extLst>
              <a:ext uri="{FF2B5EF4-FFF2-40B4-BE49-F238E27FC236}">
                <a16:creationId xmlns:a16="http://schemas.microsoft.com/office/drawing/2014/main" id="{A48B6F80-ECBA-3BD9-4E2A-8EFF08AA2F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8677" y="5575237"/>
            <a:ext cx="633301" cy="62078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000AC3-75EF-DAB4-5D64-E5752BDAB24F}"/>
              </a:ext>
            </a:extLst>
          </p:cNvPr>
          <p:cNvCxnSpPr>
            <a:cxnSpLocks/>
          </p:cNvCxnSpPr>
          <p:nvPr/>
        </p:nvCxnSpPr>
        <p:spPr>
          <a:xfrm>
            <a:off x="2113068" y="4232333"/>
            <a:ext cx="3650900" cy="223226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CAA390-4BD3-2B1B-F871-10784D56A92E}"/>
              </a:ext>
            </a:extLst>
          </p:cNvPr>
          <p:cNvCxnSpPr>
            <a:cxnSpLocks/>
          </p:cNvCxnSpPr>
          <p:nvPr/>
        </p:nvCxnSpPr>
        <p:spPr>
          <a:xfrm>
            <a:off x="306458" y="4212795"/>
            <a:ext cx="4806460" cy="1953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36CED7-8912-C360-C0A7-AE5E5E892005}"/>
              </a:ext>
            </a:extLst>
          </p:cNvPr>
          <p:cNvCxnSpPr>
            <a:cxnSpLocks/>
          </p:cNvCxnSpPr>
          <p:nvPr/>
        </p:nvCxnSpPr>
        <p:spPr>
          <a:xfrm flipV="1">
            <a:off x="2094225" y="1975641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12B544-1020-3CEC-8D34-FD9D6743ACD1}"/>
              </a:ext>
            </a:extLst>
          </p:cNvPr>
          <p:cNvCxnSpPr/>
          <p:nvPr/>
        </p:nvCxnSpPr>
        <p:spPr>
          <a:xfrm>
            <a:off x="3360822" y="2935541"/>
            <a:ext cx="1617874" cy="260801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751ED55-55CF-2692-F8C3-782E7B1541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8817" y="5690554"/>
            <a:ext cx="219075" cy="2667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78C0D0-A9FD-D656-E907-44A45B5387DA}"/>
              </a:ext>
            </a:extLst>
          </p:cNvPr>
          <p:cNvCxnSpPr/>
          <p:nvPr/>
        </p:nvCxnSpPr>
        <p:spPr>
          <a:xfrm>
            <a:off x="4189235" y="5369892"/>
            <a:ext cx="669324" cy="39129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856389-2767-1479-26E2-AA25F63C2036}"/>
              </a:ext>
            </a:extLst>
          </p:cNvPr>
          <p:cNvSpPr txBox="1"/>
          <p:nvPr/>
        </p:nvSpPr>
        <p:spPr>
          <a:xfrm>
            <a:off x="3936998" y="5124146"/>
            <a:ext cx="7837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F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0AC-CD42-8FFF-B4D3-2645749F248D}"/>
              </a:ext>
            </a:extLst>
          </p:cNvPr>
          <p:cNvSpPr txBox="1"/>
          <p:nvPr/>
        </p:nvSpPr>
        <p:spPr>
          <a:xfrm>
            <a:off x="-2059" y="6451331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416909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6DCE4-7FCD-B199-EF99-DD9EABE05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875" y="1669738"/>
            <a:ext cx="2973009" cy="107528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B85159-DF91-BAA6-F814-5501C293B02A}"/>
              </a:ext>
            </a:extLst>
          </p:cNvPr>
          <p:cNvSpPr/>
          <p:nvPr/>
        </p:nvSpPr>
        <p:spPr>
          <a:xfrm>
            <a:off x="5209507" y="2103096"/>
            <a:ext cx="699384" cy="27037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327A0-785F-2F84-3BCF-673A42534372}"/>
              </a:ext>
            </a:extLst>
          </p:cNvPr>
          <p:cNvSpPr txBox="1"/>
          <p:nvPr/>
        </p:nvSpPr>
        <p:spPr>
          <a:xfrm>
            <a:off x="6047177" y="1932730"/>
            <a:ext cx="566729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Decreasing function for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C57FD-F94E-95CE-3FDC-01B2C8EBF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291" y="2029353"/>
            <a:ext cx="1184275" cy="3923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7ED95C-FF0D-E5BC-EA5B-760FD478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12" y="2034117"/>
            <a:ext cx="12573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955A2E-750A-BE67-ACAA-508791E78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937" y="3318927"/>
            <a:ext cx="3868057" cy="39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75527-EA50-E742-9424-46D1F1198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613" y="2595563"/>
            <a:ext cx="5524500" cy="42576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537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CF31-30B3-9B26-8314-5E85C61A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131A4E-D887-99AE-CAED-4DF06C39C25D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C93716-77F4-C4B7-5E42-936C5FEC2D78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C93716-77F4-C4B7-5E42-936C5FEC2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914ECE1-7921-1127-590D-94C68F79E177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3BBF0F-3B4A-E558-44DA-CE2EFAC4E541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33043-F8A7-F8E3-26BA-BD911FFF8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875" y="1669738"/>
            <a:ext cx="2973009" cy="107528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F61063-734F-6DCF-518D-388F80610AC6}"/>
              </a:ext>
            </a:extLst>
          </p:cNvPr>
          <p:cNvSpPr/>
          <p:nvPr/>
        </p:nvSpPr>
        <p:spPr>
          <a:xfrm>
            <a:off x="5209507" y="2103096"/>
            <a:ext cx="699384" cy="27037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B0025-CB0E-C59B-400E-A860542CE9C9}"/>
              </a:ext>
            </a:extLst>
          </p:cNvPr>
          <p:cNvSpPr txBox="1"/>
          <p:nvPr/>
        </p:nvSpPr>
        <p:spPr>
          <a:xfrm>
            <a:off x="6047177" y="1932730"/>
            <a:ext cx="566729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Decreasing function for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9D78CA-07EF-B3D1-B6CB-3B3E2E6A7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291" y="2029353"/>
            <a:ext cx="1184275" cy="3923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656B4-B4F5-A836-BD5C-C15B20948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12" y="2034117"/>
            <a:ext cx="12573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7E291-31B6-7B07-47DB-9187F04CA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162" y="2747427"/>
            <a:ext cx="3868057" cy="395527"/>
          </a:xfrm>
          <a:prstGeom prst="rect">
            <a:avLst/>
          </a:prstGeom>
        </p:spPr>
      </p:pic>
      <p:pic>
        <p:nvPicPr>
          <p:cNvPr id="23" name="Picture 22" descr="A mathematical equation with black letters&#10;&#10;Description automatically generated">
            <a:extLst>
              <a:ext uri="{FF2B5EF4-FFF2-40B4-BE49-F238E27FC236}">
                <a16:creationId xmlns:a16="http://schemas.microsoft.com/office/drawing/2014/main" id="{3755F72B-04C3-9E50-8D02-D0D7BF9E6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24" y="3513289"/>
            <a:ext cx="6394753" cy="871614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0BBCE988-276E-1B43-52C1-F328AD7623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11" y="4922879"/>
            <a:ext cx="6626312" cy="873728"/>
          </a:xfrm>
          <a:prstGeom prst="rect">
            <a:avLst/>
          </a:prstGeom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559E896-2830-FEEF-7538-4F8E5ED85DDD}"/>
              </a:ext>
            </a:extLst>
          </p:cNvPr>
          <p:cNvSpPr/>
          <p:nvPr/>
        </p:nvSpPr>
        <p:spPr>
          <a:xfrm>
            <a:off x="7866210" y="5243772"/>
            <a:ext cx="699384" cy="27037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89F5F-72A8-21B0-AB57-D4FE833643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1413" y="4956089"/>
            <a:ext cx="1152525" cy="83820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 descr="A purple rectangle with black background&#10;&#10;AI-generated content may be incorrect.">
            <a:extLst>
              <a:ext uri="{FF2B5EF4-FFF2-40B4-BE49-F238E27FC236}">
                <a16:creationId xmlns:a16="http://schemas.microsoft.com/office/drawing/2014/main" id="{1AC2ABFA-C018-962B-6330-E5A438779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5578" y="6134775"/>
            <a:ext cx="1851778" cy="42848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B7F92-49B0-15E2-BE2E-5F2B39A66D63}"/>
              </a:ext>
            </a:extLst>
          </p:cNvPr>
          <p:cNvSpPr txBox="1"/>
          <p:nvPr/>
        </p:nvSpPr>
        <p:spPr>
          <a:xfrm>
            <a:off x="-2059" y="6505832"/>
            <a:ext cx="121961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Björnson E, Chae CB, Heath Jr RW, Marzetta TL, </a:t>
            </a:r>
            <a:r>
              <a:rPr lang="en-US" sz="1050" dirty="0" err="1"/>
              <a:t>Mezghani</a:t>
            </a:r>
            <a:r>
              <a:rPr lang="en-US" sz="1050" dirty="0"/>
              <a:t> A, Sanguinetti L, </a:t>
            </a:r>
            <a:r>
              <a:rPr lang="en-US" sz="1050" dirty="0" err="1"/>
              <a:t>Rusek</a:t>
            </a:r>
            <a:r>
              <a:rPr lang="en-US" sz="1050" dirty="0"/>
              <a:t> F, Castellanos MR, Jun D, Demir ÖT. Towards 6G MIMO: Massive spatial multiplexing, dense arrays, and interplay between electromagnetics and processing. </a:t>
            </a:r>
            <a:r>
              <a:rPr lang="en-US" sz="1050" dirty="0" err="1"/>
              <a:t>arXiv</a:t>
            </a:r>
            <a:r>
              <a:rPr lang="en-US" sz="1050" dirty="0"/>
              <a:t> preprint arXiv:2401.02844. 2024 Jan 5.</a:t>
            </a:r>
          </a:p>
        </p:txBody>
      </p:sp>
    </p:spTree>
    <p:extLst>
      <p:ext uri="{BB962C8B-B14F-4D97-AF65-F5344CB8AC3E}">
        <p14:creationId xmlns:p14="http://schemas.microsoft.com/office/powerpoint/2010/main" val="283468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6B778-5432-3880-7C43-0E4F65B4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2BC2CF-F57D-4D46-E18C-5008598CFD7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BD6DF2-C86D-7983-883A-AEF398203D0C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BD6DF2-C86D-7983-883A-AEF398203D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81B8A9-FCEF-6021-3391-FDB39522899E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8A649-85E6-2538-D590-670E62A2910A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DCAA16C3-5BBA-B0BE-66F1-7478C2DAC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536" y="1712954"/>
            <a:ext cx="6626312" cy="873728"/>
          </a:xfrm>
          <a:prstGeom prst="rect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3244-34F6-23E4-D4A7-69A4A74A6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3" y="2809875"/>
            <a:ext cx="4981575" cy="39147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119C1-2268-99EA-C7A7-979BAB7F8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263" y="2762250"/>
            <a:ext cx="5019675" cy="3962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376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20ED4-5E8A-743E-4AE8-6E32B6DF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1678A3-04E7-3DDB-2F3E-728161C9776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0A68FD-4D0E-5567-F4B0-094198DA0C56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0A68FD-4D0E-5567-F4B0-094198DA0C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386024-CE41-7778-1ADD-09626BD62F37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7B9783-7543-F148-6184-4579E8918983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Times New Roman"/>
                <a:cs typeface="Times New Roman"/>
              </a:rPr>
              <a:t>Beamdepth</a:t>
            </a:r>
            <a:r>
              <a:rPr lang="en-US" sz="4000" dirty="0">
                <a:latin typeface="Times New Roman"/>
                <a:cs typeface="Times New Roman"/>
              </a:rPr>
              <a:t> in the Near-field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30587-0167-155F-9749-87DDC9BC7DFF}"/>
              </a:ext>
            </a:extLst>
          </p:cNvPr>
          <p:cNvSpPr/>
          <p:nvPr/>
        </p:nvSpPr>
        <p:spPr>
          <a:xfrm>
            <a:off x="972155" y="5136696"/>
            <a:ext cx="2296278" cy="15123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 = 150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 = 20 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BW = 0.236 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BD = 39.72m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1AF33-24C6-BDD0-52F8-08ECB944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19" b="-204"/>
          <a:stretch/>
        </p:blipFill>
        <p:spPr>
          <a:xfrm>
            <a:off x="3957638" y="1715112"/>
            <a:ext cx="4219575" cy="2954152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6BD87-8DB9-B1FA-906A-98AA57BD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96" b="-629"/>
          <a:stretch/>
        </p:blipFill>
        <p:spPr>
          <a:xfrm>
            <a:off x="8177213" y="1717576"/>
            <a:ext cx="3933825" cy="294669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05F28-27AA-33D2-9041-90B27237D0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50" b="625"/>
          <a:stretch/>
        </p:blipFill>
        <p:spPr>
          <a:xfrm>
            <a:off x="14288" y="1719025"/>
            <a:ext cx="3943350" cy="2951203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38C9BB-BF6F-C32E-7FB6-A2169493BB67}"/>
              </a:ext>
            </a:extLst>
          </p:cNvPr>
          <p:cNvSpPr/>
          <p:nvPr/>
        </p:nvSpPr>
        <p:spPr>
          <a:xfrm>
            <a:off x="9001730" y="5136696"/>
            <a:ext cx="2230965" cy="1512357"/>
          </a:xfrm>
          <a:prstGeom prst="rect">
            <a:avLst/>
          </a:prstGeom>
          <a:solidFill>
            <a:srgbClr val="FFC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 = 500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 = 20 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BW =0.0708m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BD= 3.226m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0D5A1-F11B-D201-30C0-141376560AA1}"/>
              </a:ext>
            </a:extLst>
          </p:cNvPr>
          <p:cNvSpPr/>
          <p:nvPr/>
        </p:nvSpPr>
        <p:spPr>
          <a:xfrm>
            <a:off x="5172680" y="5136696"/>
            <a:ext cx="2296278" cy="1512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 = 250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 = 20 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BW = 0.141 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BD = 9.26m</a:t>
            </a:r>
          </a:p>
        </p:txBody>
      </p:sp>
    </p:spTree>
    <p:extLst>
      <p:ext uri="{BB962C8B-B14F-4D97-AF65-F5344CB8AC3E}">
        <p14:creationId xmlns:p14="http://schemas.microsoft.com/office/powerpoint/2010/main" val="80559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Nearfield spatial multiplexing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A142B-C902-3B8A-55BB-5422342B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057" y="4909911"/>
            <a:ext cx="5991981" cy="1605719"/>
          </a:xfr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Impact of the wavelength </a:t>
            </a:r>
          </a:p>
          <a:p>
            <a:r>
              <a:rPr lang="en-US"/>
              <a:t>Fixed array size:</a:t>
            </a:r>
          </a:p>
          <a:p>
            <a:r>
              <a:rPr lang="en-US"/>
              <a:t>Fixed number of elements: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291F7-24BA-72B8-6F35-8FB42077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758" y="5374141"/>
            <a:ext cx="12954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51C97-1685-9E31-59FE-7C0007514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1743" y="6006116"/>
            <a:ext cx="1057275" cy="3853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2C34DE-7538-8B88-814D-0875C16C6A62}"/>
              </a:ext>
            </a:extLst>
          </p:cNvPr>
          <p:cNvCxnSpPr/>
          <p:nvPr/>
        </p:nvCxnSpPr>
        <p:spPr>
          <a:xfrm>
            <a:off x="955523" y="2794000"/>
            <a:ext cx="12095" cy="1354666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E8595DE-0B48-739F-5481-E97AF3A8E022}"/>
              </a:ext>
            </a:extLst>
          </p:cNvPr>
          <p:cNvSpPr/>
          <p:nvPr/>
        </p:nvSpPr>
        <p:spPr>
          <a:xfrm rot="16200000">
            <a:off x="5152571" y="-1548193"/>
            <a:ext cx="1850568" cy="10039048"/>
          </a:xfrm>
          <a:prstGeom prst="triangle">
            <a:avLst/>
          </a:prstGeom>
          <a:solidFill>
            <a:srgbClr val="C1E5F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5" descr="Smart Phone with solid fill">
            <a:extLst>
              <a:ext uri="{FF2B5EF4-FFF2-40B4-BE49-F238E27FC236}">
                <a16:creationId xmlns:a16="http://schemas.microsoft.com/office/drawing/2014/main" id="{D238C997-FF19-F05D-154A-AE078BA5C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4915" y="3167074"/>
            <a:ext cx="633301" cy="620784"/>
          </a:xfrm>
          <a:prstGeom prst="rect">
            <a:avLst/>
          </a:prstGeom>
        </p:spPr>
      </p:pic>
      <p:pic>
        <p:nvPicPr>
          <p:cNvPr id="17" name="Graphic 5" descr="Smart Phone with solid fill">
            <a:extLst>
              <a:ext uri="{FF2B5EF4-FFF2-40B4-BE49-F238E27FC236}">
                <a16:creationId xmlns:a16="http://schemas.microsoft.com/office/drawing/2014/main" id="{120270CA-8E6E-AF83-D0DC-8D1D45FF5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0171" y="3162236"/>
            <a:ext cx="633301" cy="62078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AD49EC-FA9D-A140-E670-84BDCEDEED62}"/>
              </a:ext>
            </a:extLst>
          </p:cNvPr>
          <p:cNvCxnSpPr/>
          <p:nvPr/>
        </p:nvCxnSpPr>
        <p:spPr>
          <a:xfrm>
            <a:off x="2914951" y="2201334"/>
            <a:ext cx="3060095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5494AE-FD95-F924-B29D-C0EA0DB4EBCE}"/>
              </a:ext>
            </a:extLst>
          </p:cNvPr>
          <p:cNvCxnSpPr>
            <a:cxnSpLocks/>
          </p:cNvCxnSpPr>
          <p:nvPr/>
        </p:nvCxnSpPr>
        <p:spPr>
          <a:xfrm flipV="1">
            <a:off x="6011332" y="2189237"/>
            <a:ext cx="5225141" cy="12095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B15912-0000-354A-6016-F12E564ADBC0}"/>
              </a:ext>
            </a:extLst>
          </p:cNvPr>
          <p:cNvSpPr txBox="1"/>
          <p:nvPr/>
        </p:nvSpPr>
        <p:spPr>
          <a:xfrm>
            <a:off x="10251601" y="3319405"/>
            <a:ext cx="144965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Far-field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019D31-26F3-ACA2-4C59-DF53DDCFEC54}"/>
              </a:ext>
            </a:extLst>
          </p:cNvPr>
          <p:cNvSpPr txBox="1"/>
          <p:nvPr/>
        </p:nvSpPr>
        <p:spPr>
          <a:xfrm>
            <a:off x="3829028" y="4226547"/>
            <a:ext cx="155851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Nearfield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4C6E93-0A40-1E67-B84F-F4099FD04F6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684" b="-2632"/>
          <a:stretch/>
        </p:blipFill>
        <p:spPr>
          <a:xfrm>
            <a:off x="2491281" y="1708620"/>
            <a:ext cx="1110372" cy="308243"/>
          </a:xfrm>
          <a:prstGeom prst="rect">
            <a:avLst/>
          </a:prstGeom>
          <a:ln w="57150">
            <a:solidFill>
              <a:srgbClr val="F0AA1F"/>
            </a:solidFill>
          </a:ln>
        </p:spPr>
      </p:pic>
      <p:pic>
        <p:nvPicPr>
          <p:cNvPr id="32" name="Picture 31" descr="A purple and black rectangle&#10;&#10;Description automatically generated">
            <a:extLst>
              <a:ext uri="{FF2B5EF4-FFF2-40B4-BE49-F238E27FC236}">
                <a16:creationId xmlns:a16="http://schemas.microsoft.com/office/drawing/2014/main" id="{7B228282-DFC8-7575-60AE-E54ACB972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3138" t="-365" r="5493" b="1880"/>
          <a:stretch/>
        </p:blipFill>
        <p:spPr>
          <a:xfrm>
            <a:off x="5721049" y="2376712"/>
            <a:ext cx="440497" cy="511023"/>
          </a:xfrm>
          <a:prstGeom prst="rect">
            <a:avLst/>
          </a:prstGeom>
          <a:ln w="57150">
            <a:solidFill>
              <a:srgbClr val="F0AA3C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017F0BA-DE71-F5E8-EAEC-176DAD658665}"/>
                  </a:ext>
                </a:extLst>
              </p14:cNvPr>
              <p14:cNvContentPartPr/>
              <p14:nvPr/>
            </p14:nvContentPartPr>
            <p14:xfrm>
              <a:off x="5354743" y="3070673"/>
              <a:ext cx="360" cy="82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017F0BA-DE71-F5E8-EAEC-176DAD6586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8623" y="3064553"/>
                <a:ext cx="1260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83F57F-5E77-E115-018D-3409B565F99A}"/>
                  </a:ext>
                </a:extLst>
              </p14:cNvPr>
              <p14:cNvContentPartPr/>
              <p14:nvPr/>
            </p14:nvContentPartPr>
            <p14:xfrm>
              <a:off x="4154143" y="3171473"/>
              <a:ext cx="360" cy="585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83F57F-5E77-E115-018D-3409B565F9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8023" y="3165357"/>
                <a:ext cx="12600" cy="59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293E531-076B-5C30-154F-B271BC301029}"/>
                  </a:ext>
                </a:extLst>
              </p14:cNvPr>
              <p14:cNvContentPartPr/>
              <p14:nvPr/>
            </p14:nvContentPartPr>
            <p14:xfrm>
              <a:off x="4166383" y="3064913"/>
              <a:ext cx="1187640" cy="104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293E531-076B-5C30-154F-B271BC3010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0263" y="3058772"/>
                <a:ext cx="1199880" cy="116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371E0E-37D9-AE7E-D40F-7DB8F24D5B4A}"/>
                  </a:ext>
                </a:extLst>
              </p14:cNvPr>
              <p14:cNvContentPartPr/>
              <p14:nvPr/>
            </p14:nvContentPartPr>
            <p14:xfrm>
              <a:off x="4152343" y="3776993"/>
              <a:ext cx="1193040" cy="125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371E0E-37D9-AE7E-D40F-7DB8F24D5B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46223" y="3770873"/>
                <a:ext cx="120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8303CC9-6C13-F4E6-5DE4-4F450B458843}"/>
                  </a:ext>
                </a:extLst>
              </p14:cNvPr>
              <p14:cNvContentPartPr/>
              <p14:nvPr/>
            </p14:nvContentPartPr>
            <p14:xfrm>
              <a:off x="6013543" y="3020633"/>
              <a:ext cx="360" cy="6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8303CC9-6C13-F4E6-5DE4-4F450B4588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07423" y="3014835"/>
                <a:ext cx="12600" cy="18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DB36478-AC70-D546-22BA-7A06FBD03B71}"/>
                  </a:ext>
                </a:extLst>
              </p14:cNvPr>
              <p14:cNvContentPartPr/>
              <p14:nvPr/>
            </p14:nvContentPartPr>
            <p14:xfrm>
              <a:off x="6013543" y="2995433"/>
              <a:ext cx="360" cy="949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DB36478-AC70-D546-22BA-7A06FBD03B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07423" y="2989313"/>
                <a:ext cx="12600" cy="9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D1ABEAA-6C3B-AC42-F2A7-ADDE9ECFEC83}"/>
                  </a:ext>
                </a:extLst>
              </p14:cNvPr>
              <p14:cNvContentPartPr/>
              <p14:nvPr/>
            </p14:nvContentPartPr>
            <p14:xfrm>
              <a:off x="6013903" y="2555873"/>
              <a:ext cx="5081400" cy="444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D1ABEAA-6C3B-AC42-F2A7-ADDE9ECFEC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07783" y="2549753"/>
                <a:ext cx="50936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1A96CD9-84B8-BF09-62F7-6FB7757E87B5}"/>
                  </a:ext>
                </a:extLst>
              </p14:cNvPr>
              <p14:cNvContentPartPr/>
              <p14:nvPr/>
            </p14:nvContentPartPr>
            <p14:xfrm>
              <a:off x="5997703" y="3927473"/>
              <a:ext cx="5035320" cy="529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1A96CD9-84B8-BF09-62F7-6FB7757E87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91583" y="3921353"/>
                <a:ext cx="5047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613ED7A-4954-EBCD-E977-3860422DC59D}"/>
                  </a:ext>
                </a:extLst>
              </p14:cNvPr>
              <p14:cNvContentPartPr/>
              <p14:nvPr/>
            </p14:nvContentPartPr>
            <p14:xfrm>
              <a:off x="4197785" y="3145945"/>
              <a:ext cx="1099440" cy="650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613ED7A-4954-EBCD-E977-3860422DC5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61797" y="3073945"/>
                <a:ext cx="1171057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31F4593-59A8-55CF-1C46-478B8552980E}"/>
                  </a:ext>
                </a:extLst>
              </p14:cNvPr>
              <p14:cNvContentPartPr/>
              <p14:nvPr/>
            </p14:nvContentPartPr>
            <p14:xfrm>
              <a:off x="6064779" y="2764455"/>
              <a:ext cx="4118760" cy="1111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31F4593-59A8-55CF-1C46-478B8552980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28779" y="2692455"/>
                <a:ext cx="4190400" cy="12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4B03082-E790-D1C1-73AF-A76A9A6054D1}"/>
                  </a:ext>
                </a:extLst>
              </p14:cNvPr>
              <p14:cNvContentPartPr/>
              <p14:nvPr/>
            </p14:nvContentPartPr>
            <p14:xfrm>
              <a:off x="6057219" y="2747175"/>
              <a:ext cx="4126320" cy="1524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4B03082-E790-D1C1-73AF-A76A9A6054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21216" y="2675175"/>
                <a:ext cx="4197966" cy="16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FC94A7C-2F93-917A-C650-6A44CFFA07BA}"/>
                  </a:ext>
                </a:extLst>
              </p14:cNvPr>
              <p14:cNvContentPartPr/>
              <p14:nvPr/>
            </p14:nvContentPartPr>
            <p14:xfrm>
              <a:off x="9877179" y="3151095"/>
              <a:ext cx="311040" cy="60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FC94A7C-2F93-917A-C650-6A44CFFA07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41179" y="3079095"/>
                <a:ext cx="3826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85115FA-5541-E831-B1A6-7CC80482E525}"/>
                  </a:ext>
                </a:extLst>
              </p14:cNvPr>
              <p14:cNvContentPartPr/>
              <p14:nvPr/>
            </p14:nvContentPartPr>
            <p14:xfrm>
              <a:off x="9898419" y="3222375"/>
              <a:ext cx="290160" cy="567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85115FA-5541-E831-B1A6-7CC80482E5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62464" y="3150375"/>
                <a:ext cx="361711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B44F887-489D-D31B-C874-1CB4381EBDC6}"/>
                  </a:ext>
                </a:extLst>
              </p14:cNvPr>
              <p14:cNvContentPartPr/>
              <p14:nvPr/>
            </p14:nvContentPartPr>
            <p14:xfrm>
              <a:off x="9912819" y="3822855"/>
              <a:ext cx="250560" cy="71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B44F887-489D-D31B-C874-1CB4381EBDC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76767" y="3750855"/>
                <a:ext cx="322303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A4464BC-C1B3-B04E-302E-C5BDAFABD3D6}"/>
                  </a:ext>
                </a:extLst>
              </p14:cNvPr>
              <p14:cNvContentPartPr/>
              <p14:nvPr/>
            </p14:nvContentPartPr>
            <p14:xfrm>
              <a:off x="9952779" y="3944175"/>
              <a:ext cx="225720" cy="56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A4464BC-C1B3-B04E-302E-C5BDAFABD3D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916779" y="3872634"/>
                <a:ext cx="297360" cy="19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861FC5-50A6-C44D-E19A-6CB4AA89FBB6}"/>
                  </a:ext>
                </a:extLst>
              </p14:cNvPr>
              <p14:cNvContentPartPr/>
              <p14:nvPr/>
            </p14:nvContentPartPr>
            <p14:xfrm>
              <a:off x="9972579" y="4024815"/>
              <a:ext cx="195840" cy="41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861FC5-50A6-C44D-E19A-6CB4AA89FBB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936513" y="3952815"/>
                <a:ext cx="267612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D3E05C2-3415-DF82-39C6-ABE7A6F34088}"/>
                  </a:ext>
                </a:extLst>
              </p14:cNvPr>
              <p14:cNvContentPartPr/>
              <p14:nvPr/>
            </p14:nvContentPartPr>
            <p14:xfrm>
              <a:off x="10067259" y="4131735"/>
              <a:ext cx="101160" cy="33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D3E05C2-3415-DF82-39C6-ABE7A6F3408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031259" y="4059735"/>
                <a:ext cx="1728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E3BDE45-FF44-6331-13C4-01A43FBEE365}"/>
                  </a:ext>
                </a:extLst>
              </p14:cNvPr>
              <p14:cNvContentPartPr/>
              <p14:nvPr/>
            </p14:nvContentPartPr>
            <p14:xfrm>
              <a:off x="10021179" y="4181415"/>
              <a:ext cx="147240" cy="35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E3BDE45-FF44-6331-13C4-01A43FBEE3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85179" y="4109415"/>
                <a:ext cx="218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C45248-7A36-96DC-F304-E549FD77C8BF}"/>
                  </a:ext>
                </a:extLst>
              </p14:cNvPr>
              <p14:cNvContentPartPr/>
              <p14:nvPr/>
            </p14:nvContentPartPr>
            <p14:xfrm>
              <a:off x="10065819" y="4233975"/>
              <a:ext cx="112320" cy="26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C45248-7A36-96DC-F304-E549FD77C8B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29934" y="4161975"/>
                <a:ext cx="183731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CDD2EEA-08A8-3045-8EC1-813C0042F970}"/>
                  </a:ext>
                </a:extLst>
              </p14:cNvPr>
              <p14:cNvContentPartPr/>
              <p14:nvPr/>
            </p14:nvContentPartPr>
            <p14:xfrm>
              <a:off x="9940179" y="4238295"/>
              <a:ext cx="238320" cy="42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CDD2EEA-08A8-3045-8EC1-813C0042F97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904179" y="4166295"/>
                <a:ext cx="3099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1E0A80D-7238-BAF7-CC07-4F6D62F9F6E7}"/>
                  </a:ext>
                </a:extLst>
              </p14:cNvPr>
              <p14:cNvContentPartPr/>
              <p14:nvPr/>
            </p14:nvContentPartPr>
            <p14:xfrm>
              <a:off x="10049979" y="2783535"/>
              <a:ext cx="133200" cy="125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1E0A80D-7238-BAF7-CC07-4F6D62F9F6E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14076" y="2711535"/>
                <a:ext cx="204647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E81D06D-523A-F97F-87BA-A786196F150F}"/>
                  </a:ext>
                </a:extLst>
              </p14:cNvPr>
              <p14:cNvContentPartPr/>
              <p14:nvPr/>
            </p14:nvContentPartPr>
            <p14:xfrm>
              <a:off x="10122339" y="2792175"/>
              <a:ext cx="60840" cy="119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E81D06D-523A-F97F-87BA-A786196F150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86339" y="2720175"/>
                <a:ext cx="132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3B7D8F4-B7B3-0AA0-CE7A-1CA01A9F2E16}"/>
                  </a:ext>
                </a:extLst>
              </p14:cNvPr>
              <p14:cNvContentPartPr/>
              <p14:nvPr/>
            </p14:nvContentPartPr>
            <p14:xfrm>
              <a:off x="10075179" y="2711895"/>
              <a:ext cx="108360" cy="32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3B7D8F4-B7B3-0AA0-CE7A-1CA01A9F2E1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039059" y="2639895"/>
                <a:ext cx="180239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3133015-70A8-DF19-E03E-17ACA1B258C5}"/>
                  </a:ext>
                </a:extLst>
              </p14:cNvPr>
              <p14:cNvContentPartPr/>
              <p14:nvPr/>
            </p14:nvContentPartPr>
            <p14:xfrm>
              <a:off x="9862779" y="2717295"/>
              <a:ext cx="320400" cy="75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3133015-70A8-DF19-E03E-17ACA1B258C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826779" y="2644949"/>
                <a:ext cx="392040" cy="21957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4CD37A-5A68-D865-D9A9-08C388E4EFB6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188644" y="5430609"/>
            <a:ext cx="2009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Nearfield spatial multiplexing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F317C81-3CAD-7DA4-0539-84B813F38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43" y="1816554"/>
            <a:ext cx="9554028" cy="559481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Smaller focus area in </a:t>
            </a:r>
            <a:r>
              <a:rPr lang="en-US" b="1"/>
              <a:t>Nearfield</a:t>
            </a:r>
            <a:r>
              <a:rPr lang="en-US"/>
              <a:t>, both in </a:t>
            </a:r>
            <a:r>
              <a:rPr lang="en-US" b="1"/>
              <a:t>depth and width</a:t>
            </a:r>
            <a:r>
              <a:rPr lang="en-US"/>
              <a:t>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873BD88-94F8-C35D-AF16-5FFEBE49D6C4}"/>
              </a:ext>
            </a:extLst>
          </p:cNvPr>
          <p:cNvSpPr txBox="1">
            <a:spLocks/>
          </p:cNvSpPr>
          <p:nvPr/>
        </p:nvSpPr>
        <p:spPr>
          <a:xfrm>
            <a:off x="700315" y="2377168"/>
            <a:ext cx="10243456" cy="5594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Reduce interference between concurrent signal transmission.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E376E53E-C35C-73FC-B42D-86E00225F5B8}"/>
              </a:ext>
            </a:extLst>
          </p:cNvPr>
          <p:cNvSpPr txBox="1">
            <a:spLocks/>
          </p:cNvSpPr>
          <p:nvPr/>
        </p:nvSpPr>
        <p:spPr>
          <a:xfrm>
            <a:off x="3049814" y="2939595"/>
            <a:ext cx="4873171" cy="559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Massive spatial multiplexing</a:t>
            </a:r>
          </a:p>
        </p:txBody>
      </p:sp>
      <p:pic>
        <p:nvPicPr>
          <p:cNvPr id="10" name="Picture 9" descr="A diagram of a blue oval with a black dot&#10;&#10;Description automatically generated">
            <a:extLst>
              <a:ext uri="{FF2B5EF4-FFF2-40B4-BE49-F238E27FC236}">
                <a16:creationId xmlns:a16="http://schemas.microsoft.com/office/drawing/2014/main" id="{4F7DA1AE-67C6-CC1F-CDBD-A0C8944B9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094" y="3759425"/>
            <a:ext cx="5751740" cy="142557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black and white image of a person&amp;#39;s face&#10;&#10;Description automatically generated">
            <a:extLst>
              <a:ext uri="{FF2B5EF4-FFF2-40B4-BE49-F238E27FC236}">
                <a16:creationId xmlns:a16="http://schemas.microsoft.com/office/drawing/2014/main" id="{3CA71D54-136D-0537-7918-55780C1F9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11" y="5194752"/>
            <a:ext cx="5852433" cy="142149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632F19-5091-8997-CE01-FA9A8BE6B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57" y="3504293"/>
            <a:ext cx="4887686" cy="328748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49159-BF13-3BBC-966B-41A7AEA515E7}"/>
              </a:ext>
            </a:extLst>
          </p:cNvPr>
          <p:cNvSpPr txBox="1"/>
          <p:nvPr/>
        </p:nvSpPr>
        <p:spPr>
          <a:xfrm>
            <a:off x="0" y="6619875"/>
            <a:ext cx="121920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Ramezani P, Kosasih A, Irshad A, Björnson E. Exploiting the depth and angular domains for massive near-field spatial multiplexing. IEEE BITS the Information Theory Magazine. 2023 Oct 6;3(1):14-26.</a:t>
            </a:r>
          </a:p>
        </p:txBody>
      </p:sp>
    </p:spTree>
    <p:extLst>
      <p:ext uri="{BB962C8B-B14F-4D97-AF65-F5344CB8AC3E}">
        <p14:creationId xmlns:p14="http://schemas.microsoft.com/office/powerpoint/2010/main" val="147435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A3A4-D20F-54D7-3601-95D1568C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41C2F0-2C2E-E48E-C11F-A586B7506A83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A1859C-9B1D-ED15-99A7-305F7FE418BA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A1859C-9B1D-ED15-99A7-305F7FE418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A63A0D3-BD87-5144-EA30-8EEB2ED52CFC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D7A5C7-B405-1F6B-C5AC-5FBB6BD0FE92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What is Beamforming ?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44655C-441F-1E01-0645-404320B21F2E}"/>
              </a:ext>
            </a:extLst>
          </p:cNvPr>
          <p:cNvGrpSpPr/>
          <p:nvPr/>
        </p:nvGrpSpPr>
        <p:grpSpPr>
          <a:xfrm>
            <a:off x="498245" y="5115827"/>
            <a:ext cx="417862" cy="695074"/>
            <a:chOff x="1945670" y="2964210"/>
            <a:chExt cx="417862" cy="695074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8D4A9935-81BA-3F20-40BA-5720001FC30A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F186DCB-C28F-E50B-713C-32274F00F620}"/>
                </a:ext>
              </a:extLst>
            </p:cNvPr>
            <p:cNvCxnSpPr/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6BAB4E-656E-2D8D-95D1-0068E28FECF4}"/>
              </a:ext>
            </a:extLst>
          </p:cNvPr>
          <p:cNvGrpSpPr/>
          <p:nvPr/>
        </p:nvGrpSpPr>
        <p:grpSpPr>
          <a:xfrm>
            <a:off x="1682285" y="5115827"/>
            <a:ext cx="417862" cy="695074"/>
            <a:chOff x="1945670" y="2964210"/>
            <a:chExt cx="417862" cy="695074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0099736-607E-80BA-2014-2BFED1C4B3E1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94E61-F9C3-5781-4F07-BBF149E16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C5C1B-0FC0-3839-0898-1DF2AA0E647E}"/>
              </a:ext>
            </a:extLst>
          </p:cNvPr>
          <p:cNvGrpSpPr/>
          <p:nvPr/>
        </p:nvGrpSpPr>
        <p:grpSpPr>
          <a:xfrm>
            <a:off x="3022104" y="5115827"/>
            <a:ext cx="417862" cy="695074"/>
            <a:chOff x="1945670" y="2964210"/>
            <a:chExt cx="417862" cy="695074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CBB9EBD-5C20-80DB-16EC-6C3BDFC92294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145F1F-BC46-953F-46E2-25649FCEC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21B901-D516-FDC3-DED8-8EF0F71B2D64}"/>
              </a:ext>
            </a:extLst>
          </p:cNvPr>
          <p:cNvGrpSpPr/>
          <p:nvPr/>
        </p:nvGrpSpPr>
        <p:grpSpPr>
          <a:xfrm>
            <a:off x="4958884" y="2116124"/>
            <a:ext cx="211033" cy="379388"/>
            <a:chOff x="1945670" y="2964210"/>
            <a:chExt cx="417862" cy="695074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170724-DBB1-ECFA-ACE3-9859837F1834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AC0907-39DD-74B1-4902-CBD3AE509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9D2D87-D926-9ACE-202E-120A1C3AB467}"/>
              </a:ext>
            </a:extLst>
          </p:cNvPr>
          <p:cNvCxnSpPr/>
          <p:nvPr/>
        </p:nvCxnSpPr>
        <p:spPr>
          <a:xfrm flipV="1">
            <a:off x="732307" y="2907352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8A1113-810B-88DF-4B1D-40A23D874D3D}"/>
              </a:ext>
            </a:extLst>
          </p:cNvPr>
          <p:cNvCxnSpPr>
            <a:cxnSpLocks/>
          </p:cNvCxnSpPr>
          <p:nvPr/>
        </p:nvCxnSpPr>
        <p:spPr>
          <a:xfrm flipV="1">
            <a:off x="1949754" y="292486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74C62B-C6AB-B8F6-C4E7-A579ACE5A593}"/>
              </a:ext>
            </a:extLst>
          </p:cNvPr>
          <p:cNvCxnSpPr>
            <a:cxnSpLocks/>
          </p:cNvCxnSpPr>
          <p:nvPr/>
        </p:nvCxnSpPr>
        <p:spPr>
          <a:xfrm flipV="1">
            <a:off x="3429962" y="2942385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97AB2-CD8D-08D5-1C19-105D6465DA6A}"/>
              </a:ext>
            </a:extLst>
          </p:cNvPr>
          <p:cNvCxnSpPr/>
          <p:nvPr/>
        </p:nvCxnSpPr>
        <p:spPr>
          <a:xfrm>
            <a:off x="2751848" y="2962010"/>
            <a:ext cx="2588804" cy="112447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1F6CD2-96C2-6906-E4DC-62D55035768D}"/>
              </a:ext>
            </a:extLst>
          </p:cNvPr>
          <p:cNvCxnSpPr>
            <a:cxnSpLocks/>
          </p:cNvCxnSpPr>
          <p:nvPr/>
        </p:nvCxnSpPr>
        <p:spPr>
          <a:xfrm>
            <a:off x="2129984" y="3470012"/>
            <a:ext cx="2334804" cy="111571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5468C-922A-4C51-D216-D1580322C1FD}"/>
              </a:ext>
            </a:extLst>
          </p:cNvPr>
          <p:cNvCxnSpPr>
            <a:cxnSpLocks/>
          </p:cNvCxnSpPr>
          <p:nvPr/>
        </p:nvCxnSpPr>
        <p:spPr>
          <a:xfrm>
            <a:off x="1271639" y="3969249"/>
            <a:ext cx="2509977" cy="111571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387BBEBF-EFCA-4852-5B1A-EBCDACA29963}"/>
              </a:ext>
            </a:extLst>
          </p:cNvPr>
          <p:cNvSpPr/>
          <p:nvPr/>
        </p:nvSpPr>
        <p:spPr>
          <a:xfrm rot="10080000">
            <a:off x="4099360" y="420273"/>
            <a:ext cx="3296744" cy="2587296"/>
          </a:xfrm>
          <a:prstGeom prst="arc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blue curved line on a white background&#10;&#10;AI-generated content may be incorrect.">
            <a:extLst>
              <a:ext uri="{FF2B5EF4-FFF2-40B4-BE49-F238E27FC236}">
                <a16:creationId xmlns:a16="http://schemas.microsoft.com/office/drawing/2014/main" id="{7901FAAC-F13B-30FE-B192-21CDD0125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953" y="2143343"/>
            <a:ext cx="3076575" cy="16954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0A8812F-ECF3-2E17-B26C-867C8A22E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18" y="4243278"/>
            <a:ext cx="1073041" cy="263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A9EABCD-BAF1-19AA-A1D8-F4384B050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06" y="4477091"/>
            <a:ext cx="201558" cy="307100"/>
          </a:xfrm>
          <a:prstGeom prst="rect">
            <a:avLst/>
          </a:prstGeom>
        </p:spPr>
      </p:pic>
      <p:sp>
        <p:nvSpPr>
          <p:cNvPr id="55" name="TextBox 16">
            <a:extLst>
              <a:ext uri="{FF2B5EF4-FFF2-40B4-BE49-F238E27FC236}">
                <a16:creationId xmlns:a16="http://schemas.microsoft.com/office/drawing/2014/main" id="{562F6B7D-E8F2-D730-3284-0021EA51A8B1}"/>
              </a:ext>
            </a:extLst>
          </p:cNvPr>
          <p:cNvSpPr txBox="1"/>
          <p:nvPr/>
        </p:nvSpPr>
        <p:spPr>
          <a:xfrm>
            <a:off x="1040975" y="5807332"/>
            <a:ext cx="274319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/>
              <a:t>d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74A16C1-55E7-1235-43A7-29CBBF0174D4}"/>
              </a:ext>
            </a:extLst>
          </p:cNvPr>
          <p:cNvSpPr/>
          <p:nvPr/>
        </p:nvSpPr>
        <p:spPr>
          <a:xfrm rot="1920000">
            <a:off x="876145" y="4520729"/>
            <a:ext cx="511504" cy="529021"/>
          </a:xfrm>
          <a:prstGeom prst="arc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A870E-4E3F-1373-C1EB-3B5593DD43E1}"/>
              </a:ext>
            </a:extLst>
          </p:cNvPr>
          <p:cNvCxnSpPr/>
          <p:nvPr/>
        </p:nvCxnSpPr>
        <p:spPr>
          <a:xfrm>
            <a:off x="706789" y="4902031"/>
            <a:ext cx="2821493" cy="3796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96C3F1A-9C3D-7A65-F95A-7F91AE542FBE}"/>
              </a:ext>
            </a:extLst>
          </p:cNvPr>
          <p:cNvCxnSpPr/>
          <p:nvPr/>
        </p:nvCxnSpPr>
        <p:spPr>
          <a:xfrm>
            <a:off x="717629" y="5633012"/>
            <a:ext cx="1103453" cy="7716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A9FC34-A398-1935-3E25-F872CB3A6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872" y="3439981"/>
            <a:ext cx="4572000" cy="800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CB761E-428A-2216-19E1-3AD3545194A0}"/>
              </a:ext>
            </a:extLst>
          </p:cNvPr>
          <p:cNvSpPr txBox="1"/>
          <p:nvPr/>
        </p:nvSpPr>
        <p:spPr>
          <a:xfrm>
            <a:off x="7097485" y="2144488"/>
            <a:ext cx="483325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Considering a simple SIMO 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Transmitter in the far-field</a:t>
            </a:r>
          </a:p>
        </p:txBody>
      </p:sp>
    </p:spTree>
    <p:extLst>
      <p:ext uri="{BB962C8B-B14F-4D97-AF65-F5344CB8AC3E}">
        <p14:creationId xmlns:p14="http://schemas.microsoft.com/office/powerpoint/2010/main" val="1377332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358C-FFE4-5043-FEE4-7627BEBA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D5A64A-75C5-6A71-60CD-AD02DBB87BE1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667BAF-8C97-21C4-862D-3432763ACAEC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667BAF-8C97-21C4-862D-3432763ACA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7FB1D0-FEA6-E6F4-2800-D487D4A13E28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97ED8D-57B7-AF51-436A-E59F034EE4BA}"/>
              </a:ext>
            </a:extLst>
          </p:cNvPr>
          <p:cNvSpPr>
            <a:spLocks noGrp="1"/>
          </p:cNvSpPr>
          <p:nvPr/>
        </p:nvSpPr>
        <p:spPr>
          <a:xfrm>
            <a:off x="698306" y="447966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Bessel Beam</a:t>
            </a:r>
          </a:p>
        </p:txBody>
      </p:sp>
      <p:pic>
        <p:nvPicPr>
          <p:cNvPr id="11" name="Content Placeholder 10" descr="A diagram of lines and arrows&#10;&#10;AI-generated content may be incorrect.">
            <a:extLst>
              <a:ext uri="{FF2B5EF4-FFF2-40B4-BE49-F238E27FC236}">
                <a16:creationId xmlns:a16="http://schemas.microsoft.com/office/drawing/2014/main" id="{EB44204C-6651-3276-C72D-AF5CEB4C8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81863" y="2951357"/>
            <a:ext cx="2543614" cy="1987501"/>
          </a:xfr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98D56-BAC2-E199-876D-987113DB2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476" y="1821899"/>
            <a:ext cx="3937265" cy="3787415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FB54C56-8407-A514-7E47-C0D365718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8" y="3078452"/>
            <a:ext cx="2621086" cy="2000512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4E2013-F0AA-C99D-FD87-9C8BB307E2D9}"/>
              </a:ext>
            </a:extLst>
          </p:cNvPr>
          <p:cNvSpPr txBox="1"/>
          <p:nvPr/>
        </p:nvSpPr>
        <p:spPr>
          <a:xfrm>
            <a:off x="3503" y="6598744"/>
            <a:ext cx="110901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Headland D,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Monnai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Y, Abbott D,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Fumeaux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C,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Withayachumnankul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W. Tutorial: Terahertz beamforming, from concepts to realizations. Apl Photonics. 2018 May 1;3(5).</a:t>
            </a:r>
            <a:endParaRPr lang="en-US"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E13D9-6925-D7D0-B6AC-AFF4155BF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215" y="5355877"/>
            <a:ext cx="3154853" cy="541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E2B55-A39C-0E3C-F253-0046DEF13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774" y="5359407"/>
            <a:ext cx="2708164" cy="480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419CE4-15C1-6F01-31CA-D0AFEB1D6D81}"/>
              </a:ext>
            </a:extLst>
          </p:cNvPr>
          <p:cNvSpPr/>
          <p:nvPr/>
        </p:nvSpPr>
        <p:spPr>
          <a:xfrm>
            <a:off x="882181" y="2885952"/>
            <a:ext cx="347240" cy="393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A932A-81CA-B3A6-7092-21226988D1D5}"/>
              </a:ext>
            </a:extLst>
          </p:cNvPr>
          <p:cNvSpPr/>
          <p:nvPr/>
        </p:nvSpPr>
        <p:spPr>
          <a:xfrm>
            <a:off x="4481973" y="2748953"/>
            <a:ext cx="347240" cy="393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1C2D4-16EA-AAD0-05D7-81A13D43293D}"/>
              </a:ext>
            </a:extLst>
          </p:cNvPr>
          <p:cNvSpPr txBox="1"/>
          <p:nvPr/>
        </p:nvSpPr>
        <p:spPr>
          <a:xfrm>
            <a:off x="713116" y="1590136"/>
            <a:ext cx="475603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 long column of constructive interference</a:t>
            </a:r>
            <a:r>
              <a:rPr lang="en-US" dirty="0"/>
              <a:t> can be seen along the z-axis.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C8D09-08E0-9F68-08A4-16C1AA8AB73D}"/>
              </a:ext>
            </a:extLst>
          </p:cNvPr>
          <p:cNvSpPr txBox="1"/>
          <p:nvPr/>
        </p:nvSpPr>
        <p:spPr>
          <a:xfrm>
            <a:off x="713117" y="2237117"/>
            <a:ext cx="4756030" cy="646331"/>
          </a:xfrm>
          <a:prstGeom prst="rect">
            <a:avLst/>
          </a:prstGeom>
          <a:solidFill>
            <a:srgbClr val="F2CFEE">
              <a:alpha val="61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As the wave propagates, </a:t>
            </a:r>
            <a:r>
              <a:rPr lang="en-US" b="1" dirty="0"/>
              <a:t>the beam profile remains invariant. </a:t>
            </a:r>
          </a:p>
        </p:txBody>
      </p:sp>
    </p:spTree>
    <p:extLst>
      <p:ext uri="{BB962C8B-B14F-4D97-AF65-F5344CB8AC3E}">
        <p14:creationId xmlns:p14="http://schemas.microsoft.com/office/powerpoint/2010/main" val="4170152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23B2-FE60-3E5F-7FB9-8E0AC281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3F4BF8-96FE-D26C-21A1-B1A5A8825294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3F6126-F7DB-AFC1-0FCB-54CE089E516E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3F6126-F7DB-AFC1-0FCB-54CE089E5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8523C8-1A4C-D177-A2AB-95C3E90F705D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3D492F-F67E-9D57-9C92-265BE1421822}"/>
              </a:ext>
            </a:extLst>
          </p:cNvPr>
          <p:cNvSpPr>
            <a:spLocks noGrp="1"/>
          </p:cNvSpPr>
          <p:nvPr/>
        </p:nvSpPr>
        <p:spPr>
          <a:xfrm>
            <a:off x="850706" y="493654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Bessel Beam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306F4-95F9-9358-D8C8-98C91055881B}"/>
              </a:ext>
            </a:extLst>
          </p:cNvPr>
          <p:cNvSpPr txBox="1"/>
          <p:nvPr/>
        </p:nvSpPr>
        <p:spPr>
          <a:xfrm>
            <a:off x="3503" y="6598744"/>
            <a:ext cx="110901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Headland D,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Monnai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Y, Abbott D,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Fumeaux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C, </a:t>
            </a:r>
            <a:r>
              <a:rPr lang="en-US" sz="1100" err="1">
                <a:solidFill>
                  <a:srgbClr val="222222"/>
                </a:solidFill>
                <a:latin typeface="Arial"/>
                <a:cs typeface="Arial"/>
              </a:rPr>
              <a:t>Withayachumnankul</a:t>
            </a:r>
            <a:r>
              <a:rPr lang="en-US" sz="1100">
                <a:solidFill>
                  <a:srgbClr val="222222"/>
                </a:solidFill>
                <a:latin typeface="Arial"/>
                <a:cs typeface="Arial"/>
              </a:rPr>
              <a:t> W. Tutorial: Terahertz beamforming, from concepts to realizations. Apl Photonics. 2018 May 1;3(5).</a:t>
            </a:r>
            <a:endParaRPr lang="en-US" sz="11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03A854-2A0C-AC20-E56F-5DC29DA4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54" t="-487" r="27907" b="288"/>
          <a:stretch/>
        </p:blipFill>
        <p:spPr>
          <a:xfrm>
            <a:off x="1571465" y="1737195"/>
            <a:ext cx="440621" cy="2264160"/>
          </a:xfrm>
          <a:prstGeom prst="rect">
            <a:avLst/>
          </a:prstGeom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02C83A-DEFE-BF37-439E-DBE35BEF494A}"/>
              </a:ext>
            </a:extLst>
          </p:cNvPr>
          <p:cNvCxnSpPr/>
          <p:nvPr/>
        </p:nvCxnSpPr>
        <p:spPr>
          <a:xfrm>
            <a:off x="1923445" y="1877200"/>
            <a:ext cx="2755490" cy="98517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CF2FAA-12A1-31E8-F75F-EE11C3AA049B}"/>
              </a:ext>
            </a:extLst>
          </p:cNvPr>
          <p:cNvCxnSpPr>
            <a:cxnSpLocks/>
          </p:cNvCxnSpPr>
          <p:nvPr/>
        </p:nvCxnSpPr>
        <p:spPr>
          <a:xfrm>
            <a:off x="1904394" y="2848749"/>
            <a:ext cx="2784065" cy="1362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087B45-D0EA-6DD6-5DC3-40005F9EFC08}"/>
              </a:ext>
            </a:extLst>
          </p:cNvPr>
          <p:cNvCxnSpPr>
            <a:cxnSpLocks/>
          </p:cNvCxnSpPr>
          <p:nvPr/>
        </p:nvCxnSpPr>
        <p:spPr>
          <a:xfrm flipV="1">
            <a:off x="1923444" y="2881426"/>
            <a:ext cx="2745965" cy="92934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7B1350-7874-A319-9345-44F3BB7D5B46}"/>
              </a:ext>
            </a:extLst>
          </p:cNvPr>
          <p:cNvCxnSpPr>
            <a:cxnSpLocks/>
          </p:cNvCxnSpPr>
          <p:nvPr/>
        </p:nvCxnSpPr>
        <p:spPr>
          <a:xfrm flipV="1">
            <a:off x="1908436" y="2857007"/>
            <a:ext cx="2768416" cy="23976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96EA6D-F2F1-8545-DE42-F788907F52AE}"/>
              </a:ext>
            </a:extLst>
          </p:cNvPr>
          <p:cNvCxnSpPr>
            <a:cxnSpLocks/>
          </p:cNvCxnSpPr>
          <p:nvPr/>
        </p:nvCxnSpPr>
        <p:spPr>
          <a:xfrm flipV="1">
            <a:off x="1907270" y="2865251"/>
            <a:ext cx="2774719" cy="44051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10B6E-D959-3F25-AC0F-A97D203BAC40}"/>
              </a:ext>
            </a:extLst>
          </p:cNvPr>
          <p:cNvCxnSpPr>
            <a:cxnSpLocks/>
          </p:cNvCxnSpPr>
          <p:nvPr/>
        </p:nvCxnSpPr>
        <p:spPr>
          <a:xfrm flipV="1">
            <a:off x="1920747" y="2878729"/>
            <a:ext cx="2760343" cy="67055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149208-1B97-D215-AA3A-07345CD53209}"/>
              </a:ext>
            </a:extLst>
          </p:cNvPr>
          <p:cNvCxnSpPr>
            <a:cxnSpLocks/>
          </p:cNvCxnSpPr>
          <p:nvPr/>
        </p:nvCxnSpPr>
        <p:spPr>
          <a:xfrm>
            <a:off x="1917844" y="2386517"/>
            <a:ext cx="2721378" cy="47049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6C407-D954-45EE-FD99-D2ABF9BA38BE}"/>
              </a:ext>
            </a:extLst>
          </p:cNvPr>
          <p:cNvCxnSpPr>
            <a:cxnSpLocks/>
          </p:cNvCxnSpPr>
          <p:nvPr/>
        </p:nvCxnSpPr>
        <p:spPr>
          <a:xfrm>
            <a:off x="1917844" y="2640517"/>
            <a:ext cx="2716675" cy="21649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C7D09B-1240-566E-B0C2-8B993F74D8D6}"/>
              </a:ext>
            </a:extLst>
          </p:cNvPr>
          <p:cNvCxnSpPr>
            <a:cxnSpLocks/>
          </p:cNvCxnSpPr>
          <p:nvPr/>
        </p:nvCxnSpPr>
        <p:spPr>
          <a:xfrm>
            <a:off x="1913140" y="2137220"/>
            <a:ext cx="2721379" cy="7244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urple line with green ovals&#10;&#10;AI-generated content may be incorrect.">
            <a:extLst>
              <a:ext uri="{FF2B5EF4-FFF2-40B4-BE49-F238E27FC236}">
                <a16:creationId xmlns:a16="http://schemas.microsoft.com/office/drawing/2014/main" id="{D0CDCE08-36EE-5B61-C2EF-75FE3B27E0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54" t="-487" r="27907" b="288"/>
          <a:stretch/>
        </p:blipFill>
        <p:spPr>
          <a:xfrm>
            <a:off x="6685791" y="1725309"/>
            <a:ext cx="440621" cy="2264160"/>
          </a:xfrm>
          <a:prstGeom prst="rect">
            <a:avLst/>
          </a:prstGeom>
          <a:ln>
            <a:noFill/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CD2C04-F10D-110C-7EF6-A5330EDACA24}"/>
              </a:ext>
            </a:extLst>
          </p:cNvPr>
          <p:cNvCxnSpPr>
            <a:cxnSpLocks/>
          </p:cNvCxnSpPr>
          <p:nvPr/>
        </p:nvCxnSpPr>
        <p:spPr>
          <a:xfrm>
            <a:off x="7037771" y="1855086"/>
            <a:ext cx="3993100" cy="9902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6CDAA-37D4-4F1D-5B26-992C3B085D12}"/>
              </a:ext>
            </a:extLst>
          </p:cNvPr>
          <p:cNvCxnSpPr>
            <a:cxnSpLocks/>
          </p:cNvCxnSpPr>
          <p:nvPr/>
        </p:nvCxnSpPr>
        <p:spPr>
          <a:xfrm>
            <a:off x="7009428" y="2831749"/>
            <a:ext cx="4001219" cy="14563"/>
          </a:xfrm>
          <a:prstGeom prst="straightConnector1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55C3FE-C7E9-070C-EE0B-1EE40F1A6E8D}"/>
              </a:ext>
            </a:extLst>
          </p:cNvPr>
          <p:cNvCxnSpPr>
            <a:cxnSpLocks/>
          </p:cNvCxnSpPr>
          <p:nvPr/>
        </p:nvCxnSpPr>
        <p:spPr>
          <a:xfrm flipV="1">
            <a:off x="7037770" y="2874655"/>
            <a:ext cx="3922206" cy="91912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0C4497-5601-4007-DF39-B50B9CE97C98}"/>
              </a:ext>
            </a:extLst>
          </p:cNvPr>
          <p:cNvCxnSpPr>
            <a:cxnSpLocks/>
          </p:cNvCxnSpPr>
          <p:nvPr/>
        </p:nvCxnSpPr>
        <p:spPr>
          <a:xfrm flipV="1">
            <a:off x="6920207" y="2634292"/>
            <a:ext cx="3922206" cy="91912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F26885-C706-33A4-9339-285C99A21703}"/>
              </a:ext>
            </a:extLst>
          </p:cNvPr>
          <p:cNvCxnSpPr>
            <a:cxnSpLocks/>
          </p:cNvCxnSpPr>
          <p:nvPr/>
        </p:nvCxnSpPr>
        <p:spPr>
          <a:xfrm>
            <a:off x="7022428" y="2110790"/>
            <a:ext cx="3993100" cy="9902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13D820-DA53-233A-74FE-A9EB2161A1AD}"/>
              </a:ext>
            </a:extLst>
          </p:cNvPr>
          <p:cNvCxnSpPr>
            <a:cxnSpLocks/>
          </p:cNvCxnSpPr>
          <p:nvPr/>
        </p:nvCxnSpPr>
        <p:spPr>
          <a:xfrm>
            <a:off x="7037770" y="2356266"/>
            <a:ext cx="3993100" cy="9902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B705DE-A239-1AB8-0805-1B76EA02F095}"/>
              </a:ext>
            </a:extLst>
          </p:cNvPr>
          <p:cNvCxnSpPr>
            <a:cxnSpLocks/>
          </p:cNvCxnSpPr>
          <p:nvPr/>
        </p:nvCxnSpPr>
        <p:spPr>
          <a:xfrm>
            <a:off x="7037769" y="2596628"/>
            <a:ext cx="3993100" cy="99029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0FFD9-EF87-4A52-779A-B7023C3CE8A2}"/>
              </a:ext>
            </a:extLst>
          </p:cNvPr>
          <p:cNvCxnSpPr>
            <a:cxnSpLocks/>
          </p:cNvCxnSpPr>
          <p:nvPr/>
        </p:nvCxnSpPr>
        <p:spPr>
          <a:xfrm flipV="1">
            <a:off x="7022426" y="2409271"/>
            <a:ext cx="3922206" cy="91912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08DB34-04AC-9CB2-98DF-66EB2D60C4C3}"/>
              </a:ext>
            </a:extLst>
          </p:cNvPr>
          <p:cNvCxnSpPr>
            <a:cxnSpLocks/>
          </p:cNvCxnSpPr>
          <p:nvPr/>
        </p:nvCxnSpPr>
        <p:spPr>
          <a:xfrm flipV="1">
            <a:off x="7022425" y="2153566"/>
            <a:ext cx="3922206" cy="91912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99074F7-282B-EF4D-E24F-9D3861EF2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172" y="3836019"/>
            <a:ext cx="3371851" cy="2707888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F3602F-D408-49D8-7CDB-96E9E320C2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319" b="-204"/>
          <a:stretch/>
        </p:blipFill>
        <p:spPr>
          <a:xfrm>
            <a:off x="1366990" y="4166621"/>
            <a:ext cx="3355357" cy="22664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57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FB14E-1578-6CDA-8AD3-4342BE63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D4BFBF-8E1A-ED5D-A3BD-097F787443AB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17F8C2-179E-C055-3CB0-BF5F761B2FF9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17F8C2-179E-C055-3CB0-BF5F761B2F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8CD9741-9864-16D7-B1A4-3992CE331692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F2EBA1-420C-902D-B8EE-9A3856339A3C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Bessel Beam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C3E6C8-65E6-046E-4815-B96508914528}"/>
              </a:ext>
            </a:extLst>
          </p:cNvPr>
          <p:cNvSpPr txBox="1"/>
          <p:nvPr/>
        </p:nvSpPr>
        <p:spPr>
          <a:xfrm>
            <a:off x="3503" y="6423859"/>
            <a:ext cx="121894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22222"/>
                </a:solidFill>
                <a:ea typeface="+mn-lt"/>
                <a:cs typeface="+mn-lt"/>
                <a:hlinkClick r:id="rId5"/>
              </a:rPr>
              <a:t>Bessel beam - Wikipedia</a:t>
            </a:r>
            <a:endParaRPr lang="en-US" sz="1100" dirty="0">
              <a:solidFill>
                <a:srgbClr val="222222"/>
              </a:solidFill>
              <a:ea typeface="+mn-lt"/>
              <a:cs typeface="+mn-lt"/>
              <a:hlinkClick r:id="rId5"/>
            </a:endParaRPr>
          </a:p>
          <a:p>
            <a:r>
              <a:rPr lang="en-US" sz="1100" dirty="0">
                <a:solidFill>
                  <a:srgbClr val="222222"/>
                </a:solidFill>
                <a:ea typeface="+mn-lt"/>
                <a:cs typeface="+mn-lt"/>
              </a:rPr>
              <a:t>A. Singh et al., "Wavefront Engineering: Realizing Efficient Terahertz Band Communications in 6G and Beyond," in IEEE Wireless Communications, vol. 31, no. 3, pp. 133-139, June 2024.</a:t>
            </a:r>
            <a:endParaRPr lang="en-US" sz="1100" dirty="0">
              <a:solidFill>
                <a:srgbClr val="222222"/>
              </a:solidFill>
            </a:endParaRPr>
          </a:p>
        </p:txBody>
      </p:sp>
      <p:pic>
        <p:nvPicPr>
          <p:cNvPr id="16" name="Content Placeholder 15" descr="undefined">
            <a:extLst>
              <a:ext uri="{FF2B5EF4-FFF2-40B4-BE49-F238E27FC236}">
                <a16:creationId xmlns:a16="http://schemas.microsoft.com/office/drawing/2014/main" id="{B01AFD04-AA9F-C836-7DAB-1CEEFC32F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l="40059" t="14979" r="4566" b="13743"/>
          <a:stretch/>
        </p:blipFill>
        <p:spPr>
          <a:xfrm>
            <a:off x="1797322" y="2117789"/>
            <a:ext cx="3107191" cy="1515850"/>
          </a:xfrm>
        </p:spPr>
      </p:pic>
      <p:pic>
        <p:nvPicPr>
          <p:cNvPr id="17" name="Picture 16" descr="undefined">
            <a:extLst>
              <a:ext uri="{FF2B5EF4-FFF2-40B4-BE49-F238E27FC236}">
                <a16:creationId xmlns:a16="http://schemas.microsoft.com/office/drawing/2014/main" id="{EDB7B2E2-AD40-A2C5-D234-06AFA945D6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599" r="-264" b="-257"/>
          <a:stretch/>
        </p:blipFill>
        <p:spPr>
          <a:xfrm>
            <a:off x="7926036" y="1523162"/>
            <a:ext cx="2768707" cy="21201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F4E00A-70B9-7CCA-3D4E-1797C095F1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254" t="-487" r="27907" b="288"/>
          <a:stretch/>
        </p:blipFill>
        <p:spPr>
          <a:xfrm>
            <a:off x="1448600" y="2119080"/>
            <a:ext cx="239338" cy="1890349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purple line with green dots and black arrow&#10;&#10;AI-generated content may be incorrect.">
            <a:extLst>
              <a:ext uri="{FF2B5EF4-FFF2-40B4-BE49-F238E27FC236}">
                <a16:creationId xmlns:a16="http://schemas.microsoft.com/office/drawing/2014/main" id="{C215E4CC-D361-9B0F-8E00-AF73B82409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254" t="-487" r="27907" b="288"/>
          <a:stretch/>
        </p:blipFill>
        <p:spPr>
          <a:xfrm>
            <a:off x="7532107" y="1836503"/>
            <a:ext cx="383112" cy="161519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9C2A4-F3CD-E0D0-242B-B3F38C820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009" y="3519740"/>
            <a:ext cx="3807665" cy="3051775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diagram of a beam&#10;&#10;AI-generated content may be incorrect.">
            <a:extLst>
              <a:ext uri="{FF2B5EF4-FFF2-40B4-BE49-F238E27FC236}">
                <a16:creationId xmlns:a16="http://schemas.microsoft.com/office/drawing/2014/main" id="{F05633DA-1D8D-8995-1F0D-F134149081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2136" y="3513589"/>
            <a:ext cx="3645020" cy="2966679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9D3F25-54D4-1F07-406B-487CB6A3FA9F}"/>
              </a:ext>
            </a:extLst>
          </p:cNvPr>
          <p:cNvSpPr txBox="1"/>
          <p:nvPr/>
        </p:nvSpPr>
        <p:spPr>
          <a:xfrm>
            <a:off x="1431984" y="1719532"/>
            <a:ext cx="464101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Bessel beams are </a:t>
            </a:r>
            <a:r>
              <a:rPr lang="en-US" sz="2000" b="1" i="1" dirty="0"/>
              <a:t>self-healing</a:t>
            </a:r>
            <a:r>
              <a:rPr lang="en-US" b="1" i="1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210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85CA7-F563-23AF-428A-C7D8192C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A435B8-173B-8799-22D0-8379DDF94C45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8FE904-7EB5-F353-978B-DFDAB503EF16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8FE904-7EB5-F353-978B-DFDAB503EF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4CF2A3-8D24-127B-F2F5-CD586B6EE427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CDD2B6-8512-A2F1-1E8E-73E50E0FCC95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Curved Beam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D48D8-78A4-0B2A-B020-B9AA5609CDBA}"/>
              </a:ext>
            </a:extLst>
          </p:cNvPr>
          <p:cNvSpPr txBox="1"/>
          <p:nvPr/>
        </p:nvSpPr>
        <p:spPr>
          <a:xfrm>
            <a:off x="3503" y="6458606"/>
            <a:ext cx="121849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222222"/>
                </a:solidFill>
                <a:latin typeface="Arial"/>
                <a:cs typeface="Arial"/>
              </a:rPr>
              <a:t>Guerboukha</a:t>
            </a:r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 H, Zhao B, Fang Z, Knightly E, Mittleman DM. Curving THz Beams in the Near Field: A Framework to Compute Link Budgets. In2024 18th European Conference on Antennas and Propagation (</a:t>
            </a:r>
            <a:r>
              <a:rPr lang="en-US" sz="1000" err="1">
                <a:solidFill>
                  <a:srgbClr val="222222"/>
                </a:solidFill>
                <a:latin typeface="Arial"/>
                <a:cs typeface="Arial"/>
              </a:rPr>
              <a:t>EuCAP</a:t>
            </a:r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) 2024 Mar 17 (pp. 1-5). IEEE.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5C76A2-F9A1-CFE3-D413-A4E4D4AEA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4988" r="-234" b="13924"/>
          <a:stretch/>
        </p:blipFill>
        <p:spPr>
          <a:xfrm rot="16200000" flipV="1">
            <a:off x="1811843" y="2566540"/>
            <a:ext cx="2975836" cy="3032464"/>
          </a:xfr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70A973-CD7D-74A3-D4F9-CEC99A13A061}"/>
              </a:ext>
            </a:extLst>
          </p:cNvPr>
          <p:cNvSpPr/>
          <p:nvPr/>
        </p:nvSpPr>
        <p:spPr>
          <a:xfrm>
            <a:off x="4143616" y="2832556"/>
            <a:ext cx="426066" cy="1120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FEE84715-9193-74ED-86CF-9C840B245906}"/>
              </a:ext>
            </a:extLst>
          </p:cNvPr>
          <p:cNvSpPr txBox="1">
            <a:spLocks/>
          </p:cNvSpPr>
          <p:nvPr/>
        </p:nvSpPr>
        <p:spPr>
          <a:xfrm>
            <a:off x="2511389" y="5919371"/>
            <a:ext cx="1629256" cy="468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Trajectory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338D345D-DE8D-EB79-0A88-FA04D8074EC4}"/>
              </a:ext>
            </a:extLst>
          </p:cNvPr>
          <p:cNvSpPr txBox="1">
            <a:spLocks/>
          </p:cNvSpPr>
          <p:nvPr/>
        </p:nvSpPr>
        <p:spPr>
          <a:xfrm>
            <a:off x="7786844" y="5865895"/>
            <a:ext cx="1891092" cy="522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Result Beam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6A1DD0-B137-8346-63E4-30B210B54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957" y="5616815"/>
            <a:ext cx="3184357" cy="28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20364-9C5A-6045-BD09-4EA79EADF83E}"/>
              </a:ext>
            </a:extLst>
          </p:cNvPr>
          <p:cNvSpPr txBox="1"/>
          <p:nvPr/>
        </p:nvSpPr>
        <p:spPr>
          <a:xfrm>
            <a:off x="2799347" y="2130926"/>
            <a:ext cx="55639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Solve challenges associated to blockage.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CFFC3-C3B8-7CDB-89DE-296911EB7F04}"/>
              </a:ext>
            </a:extLst>
          </p:cNvPr>
          <p:cNvSpPr txBox="1"/>
          <p:nvPr/>
        </p:nvSpPr>
        <p:spPr>
          <a:xfrm>
            <a:off x="3160294" y="1596190"/>
            <a:ext cx="484204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Follow arbitrary curved trajectories​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EB82E-A36C-4276-18CC-3A0F268F1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0" y="2590800"/>
            <a:ext cx="4095750" cy="3276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917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ED753-DF1E-4F8D-3126-4E5A2C37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F98E70-6118-1D48-1238-B0839D983040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F565E0-9A0A-B434-C25F-38EB79D27605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F565E0-9A0A-B434-C25F-38EB79D276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04A920B-7E31-D782-B3AB-F81B9B279F3B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5FE410-1259-8DA8-6AE7-35D61EE8A6C9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Bessel and Curved Beam </a:t>
            </a:r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F7AAA6F-5292-72C2-D9D0-1955776FF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96075" y="2086769"/>
            <a:ext cx="4991100" cy="3962400"/>
          </a:xfrm>
          <a:ln>
            <a:noFill/>
          </a:ln>
        </p:spPr>
      </p:pic>
      <p:pic>
        <p:nvPicPr>
          <p:cNvPr id="25" name="Picture 24" descr="A diagram of a beam&#10;&#10;AI-generated content may be incorrect.">
            <a:extLst>
              <a:ext uri="{FF2B5EF4-FFF2-40B4-BE49-F238E27FC236}">
                <a16:creationId xmlns:a16="http://schemas.microsoft.com/office/drawing/2014/main" id="{D1B393E9-76B5-02DF-8FA3-1F177627F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72" y="2083419"/>
            <a:ext cx="4962526" cy="3965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119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BD404-80DB-B40D-9B89-21EC8B69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29FDE-A027-D5F8-3DE8-FFC1E49E7B55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7FF3DB-1113-7A87-FEDF-E7EAD66BCA95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7FF3DB-1113-7A87-FEDF-E7EAD66BC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CB1813-1D2A-5C70-4458-D3344FAF490F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6917C6-AE0B-3BE4-1A6E-35AAB9503CB6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/>
                <a:cs typeface="Times New Roman"/>
              </a:rPr>
              <a:t>Will Near-Field Effects Appear in 6G?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68010-1BA0-0FB2-3F90-00DB60D02AD5}"/>
              </a:ext>
            </a:extLst>
          </p:cNvPr>
          <p:cNvSpPr txBox="1"/>
          <p:nvPr/>
        </p:nvSpPr>
        <p:spPr>
          <a:xfrm>
            <a:off x="5347" y="6595979"/>
            <a:ext cx="1191393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Björnson E, Kara F, </a:t>
            </a:r>
            <a:r>
              <a:rPr lang="en-US" sz="1100" err="1"/>
              <a:t>Kolomvakis</a:t>
            </a:r>
            <a:r>
              <a:rPr lang="en-US" sz="1100" dirty="0"/>
              <a:t> N, Kosasih A, Ramezani P, Salman MB. Enabling 6G performance in the upper mid-band through gigantic MIMO. </a:t>
            </a:r>
            <a:r>
              <a:rPr lang="en-US" sz="1100" err="1"/>
              <a:t>arXiv</a:t>
            </a:r>
            <a:r>
              <a:rPr lang="en-US" sz="1100" dirty="0"/>
              <a:t> preprint arXiv:2407.05630. 2024 Jul.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5D71F-8696-78F2-AD59-E292B0C2C749}"/>
              </a:ext>
            </a:extLst>
          </p:cNvPr>
          <p:cNvSpPr/>
          <p:nvPr/>
        </p:nvSpPr>
        <p:spPr>
          <a:xfrm>
            <a:off x="990537" y="1720706"/>
            <a:ext cx="3140304" cy="2476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Example : </a:t>
            </a:r>
            <a:endParaRPr lang="en-US"/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0.5×0.5, 3 GHz = 1 m</a:t>
            </a:r>
          </a:p>
          <a:p>
            <a:r>
              <a:rPr lang="en-US" sz="2400" dirty="0">
                <a:solidFill>
                  <a:schemeClr val="tx1"/>
                </a:solidFill>
              </a:rPr>
              <a:t>1×1 m, 15 GHz = 20m</a:t>
            </a:r>
          </a:p>
          <a:p>
            <a:r>
              <a:rPr lang="en-US" sz="2400" dirty="0">
                <a:solidFill>
                  <a:schemeClr val="tx1"/>
                </a:solidFill>
              </a:rPr>
              <a:t>1×1 m, 30 GHz = 40 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F063C9-A02C-87F6-D1F2-1546F278BC36}"/>
              </a:ext>
            </a:extLst>
          </p:cNvPr>
          <p:cNvSpPr txBox="1"/>
          <p:nvPr/>
        </p:nvSpPr>
        <p:spPr>
          <a:xfrm>
            <a:off x="5737725" y="1967832"/>
            <a:ext cx="4775200" cy="857733"/>
          </a:xfrm>
          <a:prstGeom prst="rect">
            <a:avLst/>
          </a:prstGeom>
          <a:solidFill>
            <a:srgbClr val="FFFF00">
              <a:alpha val="19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We need extremely large antenna array or very high frequency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034C3C-3ECA-2C6F-34EF-893BBB340A11}"/>
              </a:ext>
            </a:extLst>
          </p:cNvPr>
          <p:cNvSpPr/>
          <p:nvPr/>
        </p:nvSpPr>
        <p:spPr>
          <a:xfrm>
            <a:off x="4731946" y="2121991"/>
            <a:ext cx="571017" cy="2700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DA9F28-9C0B-988E-DC09-A01DBBB9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621" y="3348121"/>
            <a:ext cx="5114758" cy="3236495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2F910-0BB9-E6E5-42F7-2E9AA5D3B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052" y="1833138"/>
            <a:ext cx="1152525" cy="83820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783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CEA7-C1BF-436E-5BF3-68C48250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EAD42D-8F30-5735-CF26-FFC60D7224BC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BDBB4-450E-F2FE-12E1-9589CFA1F395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BDBB4-450E-F2FE-12E1-9589CFA1F3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E13791-98B8-F2CE-9CF5-93ADCB8D9A7C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045104-F10D-C7EF-B2A9-66C6EF97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Mini Matlab Project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F51AEC-6CD7-57F2-053F-EF3AAA3DA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00" y="3749415"/>
            <a:ext cx="428625" cy="2643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E03A9F-AF96-0C86-2D01-511288FAB9DC}"/>
              </a:ext>
            </a:extLst>
          </p:cNvPr>
          <p:cNvCxnSpPr/>
          <p:nvPr/>
        </p:nvCxnSpPr>
        <p:spPr>
          <a:xfrm>
            <a:off x="6979555" y="4097377"/>
            <a:ext cx="322564" cy="4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BB5DEA3-B6B6-0AA8-7D64-0434909B7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266" y="3719202"/>
            <a:ext cx="4000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958D29-F663-7043-937D-F9BE123A2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689" y="3981689"/>
            <a:ext cx="466725" cy="400050"/>
          </a:xfrm>
          <a:prstGeom prst="rect">
            <a:avLst/>
          </a:prstGeom>
        </p:spPr>
      </p:pic>
      <p:pic>
        <p:nvPicPr>
          <p:cNvPr id="25" name="Graphic 5" descr="Smart Phone with solid fill">
            <a:extLst>
              <a:ext uri="{FF2B5EF4-FFF2-40B4-BE49-F238E27FC236}">
                <a16:creationId xmlns:a16="http://schemas.microsoft.com/office/drawing/2014/main" id="{C7302B4A-FC34-A210-92D0-AD33AE78A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2916" y="5481105"/>
            <a:ext cx="633301" cy="62078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7E2F46-A058-3BDA-9CD4-554BCB022558}"/>
              </a:ext>
            </a:extLst>
          </p:cNvPr>
          <p:cNvCxnSpPr>
            <a:cxnSpLocks/>
          </p:cNvCxnSpPr>
          <p:nvPr/>
        </p:nvCxnSpPr>
        <p:spPr>
          <a:xfrm>
            <a:off x="5600665" y="4444817"/>
            <a:ext cx="2979614" cy="17877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7EBADF-C3E0-59D7-FB25-AC5CEBA19D9F}"/>
              </a:ext>
            </a:extLst>
          </p:cNvPr>
          <p:cNvCxnSpPr>
            <a:cxnSpLocks/>
          </p:cNvCxnSpPr>
          <p:nvPr/>
        </p:nvCxnSpPr>
        <p:spPr>
          <a:xfrm>
            <a:off x="641856" y="4445873"/>
            <a:ext cx="10809784" cy="924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76252B-2E9E-A423-A067-D64FC6CAC6F3}"/>
              </a:ext>
            </a:extLst>
          </p:cNvPr>
          <p:cNvCxnSpPr>
            <a:cxnSpLocks/>
          </p:cNvCxnSpPr>
          <p:nvPr/>
        </p:nvCxnSpPr>
        <p:spPr>
          <a:xfrm flipV="1">
            <a:off x="5590893" y="2188125"/>
            <a:ext cx="1" cy="424961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4EE13AC-1EA8-AA33-2C47-C86B4EE39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72910"/>
              </p:ext>
            </p:extLst>
          </p:nvPr>
        </p:nvGraphicFramePr>
        <p:xfrm>
          <a:off x="7009037" y="4213160"/>
          <a:ext cx="28864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chemeClr val="tx1"/>
                      </a:solidFill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F6D389D-D012-6C0D-6A11-996BB1343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11868"/>
              </p:ext>
            </p:extLst>
          </p:nvPr>
        </p:nvGraphicFramePr>
        <p:xfrm>
          <a:off x="1232252" y="4213160"/>
          <a:ext cx="28864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648">
                  <a:extLst>
                    <a:ext uri="{9D8B030D-6E8A-4147-A177-3AD203B41FA5}">
                      <a16:colId xmlns:a16="http://schemas.microsoft.com/office/drawing/2014/main" val="21493235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15547599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405459592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87688270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2785506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58220208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1253293212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2043547131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427251670"/>
                    </a:ext>
                  </a:extLst>
                </a:gridCol>
                <a:gridCol w="288648">
                  <a:extLst>
                    <a:ext uri="{9D8B030D-6E8A-4147-A177-3AD203B41FA5}">
                      <a16:colId xmlns:a16="http://schemas.microsoft.com/office/drawing/2014/main" val="3335967041"/>
                    </a:ext>
                  </a:extLst>
                </a:gridCol>
              </a:tblGrid>
              <a:tr h="26777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>
                      <a:solidFill>
                        <a:schemeClr val="tx1"/>
                      </a:solidFill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02315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C2A90A-4FC6-F299-6AF0-0D6EA8E0D13B}"/>
              </a:ext>
            </a:extLst>
          </p:cNvPr>
          <p:cNvCxnSpPr>
            <a:cxnSpLocks/>
          </p:cNvCxnSpPr>
          <p:nvPr/>
        </p:nvCxnSpPr>
        <p:spPr>
          <a:xfrm flipH="1">
            <a:off x="7816176" y="4443943"/>
            <a:ext cx="1964143" cy="129587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07EB26-AE2B-0BFE-2969-96E60425DA2C}"/>
              </a:ext>
            </a:extLst>
          </p:cNvPr>
          <p:cNvCxnSpPr>
            <a:cxnSpLocks/>
          </p:cNvCxnSpPr>
          <p:nvPr/>
        </p:nvCxnSpPr>
        <p:spPr>
          <a:xfrm>
            <a:off x="1398319" y="4433647"/>
            <a:ext cx="6294288" cy="131646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C63A0E-EF11-00A9-653D-F4A2D1D66CFF}"/>
              </a:ext>
            </a:extLst>
          </p:cNvPr>
          <p:cNvCxnSpPr>
            <a:cxnSpLocks/>
          </p:cNvCxnSpPr>
          <p:nvPr/>
        </p:nvCxnSpPr>
        <p:spPr>
          <a:xfrm>
            <a:off x="4137502" y="4262132"/>
            <a:ext cx="2876293" cy="46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C145001-1C62-9F4B-BB41-E11B5E9711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1811" y="3492618"/>
            <a:ext cx="828675" cy="714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8116E-AC73-9986-DD1B-B429FB1458E2}"/>
              </a:ext>
            </a:extLst>
          </p:cNvPr>
          <p:cNvSpPr txBox="1"/>
          <p:nvPr/>
        </p:nvSpPr>
        <p:spPr>
          <a:xfrm>
            <a:off x="7924799" y="3072063"/>
            <a:ext cx="1379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ULA1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94A95-8498-524C-7B2B-9DA96E3AF0A7}"/>
              </a:ext>
            </a:extLst>
          </p:cNvPr>
          <p:cNvSpPr txBox="1"/>
          <p:nvPr/>
        </p:nvSpPr>
        <p:spPr>
          <a:xfrm>
            <a:off x="1989219" y="3125536"/>
            <a:ext cx="1379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ULA2</a:t>
            </a:r>
          </a:p>
        </p:txBody>
      </p:sp>
    </p:spTree>
    <p:extLst>
      <p:ext uri="{BB962C8B-B14F-4D97-AF65-F5344CB8AC3E}">
        <p14:creationId xmlns:p14="http://schemas.microsoft.com/office/powerpoint/2010/main" val="3676037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ea typeface="+mj-lt"/>
              <a:cs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E952D-8FC9-18E9-5D11-83777FFCAA18}"/>
              </a:ext>
            </a:extLst>
          </p:cNvPr>
          <p:cNvSpPr>
            <a:spLocks noGrp="1"/>
          </p:cNvSpPr>
          <p:nvPr/>
        </p:nvSpPr>
        <p:spPr>
          <a:xfrm>
            <a:off x="684018" y="49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ea typeface="+mj-lt"/>
              <a:cs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43E9EE-99CE-ABE2-CF73-7B47983107A3}"/>
              </a:ext>
            </a:extLst>
          </p:cNvPr>
          <p:cNvSpPr>
            <a:spLocks noGrp="1"/>
          </p:cNvSpPr>
          <p:nvPr/>
        </p:nvSpPr>
        <p:spPr>
          <a:xfrm>
            <a:off x="685039" y="4794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National Radio Dynamic Zones (SII-NRDZ)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097E-4BE2-D6EC-0BDE-3288EF1E1C27}"/>
              </a:ext>
            </a:extLst>
          </p:cNvPr>
          <p:cNvSpPr txBox="1"/>
          <p:nvPr/>
        </p:nvSpPr>
        <p:spPr>
          <a:xfrm>
            <a:off x="4126609" y="1603707"/>
            <a:ext cx="5752455" cy="1213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Allows radio waves to transmit freely.</a:t>
            </a:r>
            <a:endParaRPr lang="en-US" sz="2400" b="1"/>
          </a:p>
          <a:p>
            <a:pPr marL="228600" lvl="1" indent="-228600">
              <a:buFont typeface=""/>
              <a:buChar char="•"/>
            </a:pPr>
            <a:r>
              <a:rPr lang="en-US" sz="2400"/>
              <a:t>Advanced technologies for </a:t>
            </a:r>
            <a:r>
              <a:rPr lang="en-US" sz="2400" b="1"/>
              <a:t>spectrum sharing</a:t>
            </a:r>
            <a:r>
              <a:rPr lang="en-US" sz="2400"/>
              <a:t> and coexistence.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9DC39-A3CB-E53D-65D9-FCD4AEA3D1BB}"/>
              </a:ext>
            </a:extLst>
          </p:cNvPr>
          <p:cNvSpPr txBox="1"/>
          <p:nvPr/>
        </p:nvSpPr>
        <p:spPr>
          <a:xfrm>
            <a:off x="501113" y="1805553"/>
            <a:ext cx="2743200" cy="830997"/>
          </a:xfrm>
          <a:prstGeom prst="rect">
            <a:avLst/>
          </a:prstGeom>
          <a:solidFill>
            <a:srgbClr val="7030A0">
              <a:alpha val="26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b="1">
                <a:cs typeface="Arial"/>
              </a:rPr>
              <a:t>What is the Dynamic Zone?</a:t>
            </a:r>
            <a:r>
              <a:rPr lang="en-US" sz="2400">
                <a:cs typeface="Arial"/>
              </a:rPr>
              <a:t>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2B709-B2C1-AE02-CE15-C9A887AB938E}"/>
              </a:ext>
            </a:extLst>
          </p:cNvPr>
          <p:cNvSpPr txBox="1"/>
          <p:nvPr/>
        </p:nvSpPr>
        <p:spPr>
          <a:xfrm>
            <a:off x="501113" y="3019586"/>
            <a:ext cx="2743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b="1">
                <a:cs typeface="Arial"/>
              </a:rPr>
              <a:t>Why It Matters</a:t>
            </a:r>
            <a:endParaRPr lang="en-US" sz="240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71A1F-3A15-8738-FF12-3010F063728E}"/>
              </a:ext>
            </a:extLst>
          </p:cNvPr>
          <p:cNvSpPr txBox="1"/>
          <p:nvPr/>
        </p:nvSpPr>
        <p:spPr>
          <a:xfrm>
            <a:off x="4130299" y="2812942"/>
            <a:ext cx="575245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>
              <a:buFont typeface=""/>
              <a:buChar char="•"/>
            </a:pPr>
            <a:r>
              <a:rPr lang="en-US" sz="2400">
                <a:cs typeface="Arial"/>
              </a:rPr>
              <a:t>Spectrum is a limited resource.​</a:t>
            </a:r>
          </a:p>
          <a:p>
            <a:pPr marL="228600" lvl="1" indent="-228600">
              <a:buFont typeface=""/>
              <a:buChar char="•"/>
            </a:pPr>
            <a:r>
              <a:rPr lang="en-US" sz="2400">
                <a:cs typeface="Arial"/>
              </a:rPr>
              <a:t>Traditional methods are insufficient.​</a:t>
            </a:r>
          </a:p>
        </p:txBody>
      </p:sp>
      <p:pic>
        <p:nvPicPr>
          <p:cNvPr id="13" name="Picture 12" descr="NRDZ Partnership -- A Workshop Series Sponsored by NSF: Home">
            <a:extLst>
              <a:ext uri="{FF2B5EF4-FFF2-40B4-BE49-F238E27FC236}">
                <a16:creationId xmlns:a16="http://schemas.microsoft.com/office/drawing/2014/main" id="{6E72CD41-2AD2-D16F-A231-73A7682E7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654" y="3645037"/>
            <a:ext cx="7483097" cy="308087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441DAD-75FE-8EEF-D350-81136C414694}"/>
              </a:ext>
            </a:extLst>
          </p:cNvPr>
          <p:cNvSpPr txBox="1"/>
          <p:nvPr/>
        </p:nvSpPr>
        <p:spPr>
          <a:xfrm>
            <a:off x="9877587" y="3639519"/>
            <a:ext cx="8704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6"/>
              </a:rPr>
              <a:t>https://www.cs.albany.edu/nrdz-ra/</a:t>
            </a:r>
            <a:endParaRPr lang="en-US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BEDBD-E6BC-36C1-56A7-ACE968C208AF}"/>
              </a:ext>
            </a:extLst>
          </p:cNvPr>
          <p:cNvSpPr txBox="1"/>
          <p:nvPr/>
        </p:nvSpPr>
        <p:spPr>
          <a:xfrm>
            <a:off x="-2583" y="6597112"/>
            <a:ext cx="868421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  <a:hlinkClick r:id="rId7"/>
              </a:rPr>
              <a:t>https://new.nsf.gov/funding/opportunities/sii-nrdz-spectrum-innovation-initiative-national-radio-dynamic-zones/505990/nsf22-579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980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19FB7-F939-C66C-97AD-5DCF78BDA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46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Location: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r>
              <a:rPr lang="en-US" b="1">
                <a:ea typeface="+mn-lt"/>
                <a:cs typeface="+mn-lt"/>
              </a:rPr>
              <a:t>Key Objectives: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ea typeface="+mj-lt"/>
              <a:cs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E952D-8FC9-18E9-5D11-83777FFCAA18}"/>
              </a:ext>
            </a:extLst>
          </p:cNvPr>
          <p:cNvSpPr>
            <a:spLocks noGrp="1"/>
          </p:cNvSpPr>
          <p:nvPr/>
        </p:nvSpPr>
        <p:spPr>
          <a:xfrm>
            <a:off x="684018" y="49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>
              <a:ea typeface="+mj-lt"/>
              <a:cs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43E9EE-99CE-ABE2-CF73-7B47983107A3}"/>
              </a:ext>
            </a:extLst>
          </p:cNvPr>
          <p:cNvSpPr>
            <a:spLocks noGrp="1"/>
          </p:cNvSpPr>
          <p:nvPr/>
        </p:nvSpPr>
        <p:spPr>
          <a:xfrm>
            <a:off x="697954" y="479442"/>
            <a:ext cx="113163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/>
                <a:ea typeface="+mj-lt"/>
                <a:cs typeface="Times New Roman"/>
              </a:rPr>
              <a:t>Dynamic Zone in Action: Hat Creek Radio Observatory (HCRO)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1D57F-E3F8-B983-A275-E88C1B20595C}"/>
              </a:ext>
            </a:extLst>
          </p:cNvPr>
          <p:cNvSpPr txBox="1"/>
          <p:nvPr/>
        </p:nvSpPr>
        <p:spPr>
          <a:xfrm>
            <a:off x="4152900" y="2152266"/>
            <a:ext cx="5809342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RF Baseline Surveys (RFBS)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/>
              <a:t>Exploring Spectrum Sharing Approaches</a:t>
            </a:r>
          </a:p>
          <a:p>
            <a:r>
              <a:rPr lang="en-US" b="1"/>
              <a:t>radio astronomy and satellites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43EAD-0D9B-1F0F-C496-047F9C88AA9F}"/>
              </a:ext>
            </a:extLst>
          </p:cNvPr>
          <p:cNvSpPr txBox="1"/>
          <p:nvPr/>
        </p:nvSpPr>
        <p:spPr>
          <a:xfrm>
            <a:off x="4152900" y="1712686"/>
            <a:ext cx="34779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San Francisco, California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F96B11-64B6-A345-8732-65EA73F48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907" y="3370465"/>
            <a:ext cx="5066453" cy="3198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67E0FE-FEB1-352F-2F99-235A35F25D78}"/>
              </a:ext>
            </a:extLst>
          </p:cNvPr>
          <p:cNvSpPr txBox="1"/>
          <p:nvPr/>
        </p:nvSpPr>
        <p:spPr>
          <a:xfrm>
            <a:off x="0" y="6475293"/>
            <a:ext cx="7387771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hlinkClick r:id="rId6"/>
              </a:rPr>
              <a:t>https://www.colorado.edu/lab/wirg/research/spectrum-sharing/nsf-sii-nrdz-hcro-nrdz-field-deployment</a:t>
            </a:r>
            <a:endParaRPr lang="en-US" sz="1100">
              <a:hlinkClick r:id="rId6"/>
            </a:endParaRPr>
          </a:p>
          <a:p>
            <a:r>
              <a:rPr lang="en-US" sz="900" dirty="0">
                <a:hlinkClick r:id="rId7"/>
              </a:rPr>
              <a:t>https://www.youtube.com/watch?v=se9halsveGI</a:t>
            </a:r>
            <a:endParaRPr lang="en-US" sz="900" dirty="0">
              <a:ea typeface="Calibri"/>
              <a:cs typeface="Calibri"/>
              <a:hlinkClick r:id="rId7"/>
            </a:endParaRPr>
          </a:p>
          <a:p>
            <a:endParaRPr lang="en-US" sz="1100" dirty="0"/>
          </a:p>
        </p:txBody>
      </p:sp>
      <p:pic>
        <p:nvPicPr>
          <p:cNvPr id="13" name="Picture 12" descr="Photo">
            <a:extLst>
              <a:ext uri="{FF2B5EF4-FFF2-40B4-BE49-F238E27FC236}">
                <a16:creationId xmlns:a16="http://schemas.microsoft.com/office/drawing/2014/main" id="{F325F23E-9550-08D3-4396-6880D6A12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811" y="3501497"/>
            <a:ext cx="4792574" cy="3042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45FC9F-7308-F703-AE57-FA73054CEBB5}"/>
              </a:ext>
            </a:extLst>
          </p:cNvPr>
          <p:cNvSpPr txBox="1"/>
          <p:nvPr/>
        </p:nvSpPr>
        <p:spPr>
          <a:xfrm>
            <a:off x="336412" y="3502601"/>
            <a:ext cx="999947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9"/>
              </a:rPr>
              <a:t>https://lh3.googleusercontent.com/p/AF1QipPoNhQhKOqbjJdZNW2tIXe35B-OqKV74wtsLDQf=s680-w680-h510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84553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505581" y="537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How to detect aliens' signals?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D01FA6C-F3CF-3654-6CAA-86DE14D54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520" y="2306166"/>
            <a:ext cx="4460886" cy="43202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E7DDE5-FAC7-7A3D-7F6B-B8DE183427C9}"/>
              </a:ext>
            </a:extLst>
          </p:cNvPr>
          <p:cNvSpPr txBox="1"/>
          <p:nvPr/>
        </p:nvSpPr>
        <p:spPr>
          <a:xfrm>
            <a:off x="810277" y="1716305"/>
            <a:ext cx="447388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NASA's </a:t>
            </a:r>
            <a:r>
              <a:rPr lang="en-US" sz="2400" b="1"/>
              <a:t>Project Cyclops</a:t>
            </a:r>
            <a:r>
              <a:rPr lang="en-US" sz="2400"/>
              <a:t> in 1971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727A-00DD-B54D-CAEA-D0B626A371F0}"/>
              </a:ext>
            </a:extLst>
          </p:cNvPr>
          <p:cNvSpPr txBox="1"/>
          <p:nvPr/>
        </p:nvSpPr>
        <p:spPr>
          <a:xfrm>
            <a:off x="6473791" y="2231170"/>
            <a:ext cx="403109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Detect signals traveling up to  </a:t>
            </a:r>
            <a:r>
              <a:rPr lang="en-US" sz="2400" b="1"/>
              <a:t>1000 </a:t>
            </a:r>
            <a:r>
              <a:rPr lang="en-US" sz="2400"/>
              <a:t>light-years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371C7-842B-5B04-AC8C-54304DA46CBB}"/>
              </a:ext>
            </a:extLst>
          </p:cNvPr>
          <p:cNvSpPr txBox="1"/>
          <p:nvPr/>
        </p:nvSpPr>
        <p:spPr>
          <a:xfrm>
            <a:off x="6473791" y="3281494"/>
            <a:ext cx="403109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Absorbtion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Noise</a:t>
            </a:r>
          </a:p>
          <a:p>
            <a:r>
              <a:rPr lang="en-US" sz="2400">
                <a:ea typeface="+mn-lt"/>
                <a:cs typeface="+mn-lt"/>
              </a:rPr>
              <a:t>Distinguishable from natural sources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5372D-DB28-ABC6-8A89-D552E47894D6}"/>
              </a:ext>
            </a:extLst>
          </p:cNvPr>
          <p:cNvSpPr txBox="1"/>
          <p:nvPr/>
        </p:nvSpPr>
        <p:spPr>
          <a:xfrm>
            <a:off x="7648173" y="5437389"/>
            <a:ext cx="1938129" cy="830997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Microwaves</a:t>
            </a:r>
          </a:p>
          <a:p>
            <a:r>
              <a:rPr lang="en-US" sz="2400">
                <a:ea typeface="+mn-lt"/>
                <a:cs typeface="+mn-lt"/>
              </a:rPr>
              <a:t>1 mm – 1 m</a:t>
            </a:r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20B6F432-C830-C112-0ABA-30DAAE6E7FA2}"/>
              </a:ext>
            </a:extLst>
          </p:cNvPr>
          <p:cNvSpPr/>
          <p:nvPr/>
        </p:nvSpPr>
        <p:spPr>
          <a:xfrm rot="10800000">
            <a:off x="8399814" y="4860487"/>
            <a:ext cx="326571" cy="459619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9A4D8-D504-1CC6-FBFC-6634B1CB760B}"/>
              </a:ext>
            </a:extLst>
          </p:cNvPr>
          <p:cNvSpPr txBox="1"/>
          <p:nvPr/>
        </p:nvSpPr>
        <p:spPr>
          <a:xfrm>
            <a:off x="5311346" y="6423454"/>
            <a:ext cx="570882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hlinkClick r:id="rId6"/>
              </a:rPr>
              <a:t>https://en.wikipedia.org/wiki/Water_hole_(radio</a:t>
            </a:r>
            <a:r>
              <a:rPr lang="en-US" sz="1100" dirty="0"/>
              <a:t>)</a:t>
            </a:r>
          </a:p>
          <a:p>
            <a:r>
              <a:rPr lang="en-US" sz="1100" dirty="0">
                <a:ea typeface="+mn-lt"/>
                <a:cs typeface="+mn-lt"/>
                <a:hlinkClick r:id="rId7"/>
              </a:rPr>
              <a:t>https://en.wikipedia.org/wiki/Project_Cyclops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4597D-E53A-D10D-7572-D86E0556A3D8}"/>
              </a:ext>
            </a:extLst>
          </p:cNvPr>
          <p:cNvSpPr txBox="1"/>
          <p:nvPr/>
        </p:nvSpPr>
        <p:spPr>
          <a:xfrm>
            <a:off x="8399814" y="6427113"/>
            <a:ext cx="3969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8"/>
              </a:rPr>
              <a:t>https://www.seti.net/NewToSETINet/aboutSETINet/about.php</a:t>
            </a:r>
          </a:p>
          <a:p>
            <a:r>
              <a:rPr lang="en-US" sz="1050" dirty="0">
                <a:hlinkClick r:id="rId9"/>
              </a:rPr>
              <a:t>https://www.seti.net/indepth/waterhole/waterhole.php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5679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2E2B-DA0B-28F6-D1FA-6FBE0DF1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6F84C-22A7-F076-475C-380AF0070552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77A3D0-9E8B-916B-8DB4-1885786B435B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77A3D0-9E8B-916B-8DB4-1885786B4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8812DB5-AFBB-7402-6E87-3FDD4F4C627F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43008E-3C8D-9F1E-0CD9-861E9B3BB6DA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C43E70-F8A4-AE32-EA81-25111B49E199}"/>
              </a:ext>
            </a:extLst>
          </p:cNvPr>
          <p:cNvGrpSpPr/>
          <p:nvPr/>
        </p:nvGrpSpPr>
        <p:grpSpPr>
          <a:xfrm>
            <a:off x="498245" y="5115827"/>
            <a:ext cx="417862" cy="695074"/>
            <a:chOff x="1945670" y="2964210"/>
            <a:chExt cx="417862" cy="695074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18E91C3A-4CE5-18F2-F084-00526BA210AF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503B216-D6C0-D358-DD80-13FA729EEDF2}"/>
                </a:ext>
              </a:extLst>
            </p:cNvPr>
            <p:cNvCxnSpPr/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2CD0AD-A9A4-BCA5-AB6D-8AE97E81F68A}"/>
              </a:ext>
            </a:extLst>
          </p:cNvPr>
          <p:cNvGrpSpPr/>
          <p:nvPr/>
        </p:nvGrpSpPr>
        <p:grpSpPr>
          <a:xfrm>
            <a:off x="1682285" y="5115827"/>
            <a:ext cx="417862" cy="695074"/>
            <a:chOff x="1945670" y="2964210"/>
            <a:chExt cx="417862" cy="695074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E023BB4-413E-E1F8-ABE7-FA39BCC9951D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9B7658-DA5A-6128-D4B6-14EA5B137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D158A5-2360-0619-E398-BF363B70CAC5}"/>
              </a:ext>
            </a:extLst>
          </p:cNvPr>
          <p:cNvGrpSpPr/>
          <p:nvPr/>
        </p:nvGrpSpPr>
        <p:grpSpPr>
          <a:xfrm>
            <a:off x="3022104" y="5115827"/>
            <a:ext cx="417862" cy="695074"/>
            <a:chOff x="1945670" y="2964210"/>
            <a:chExt cx="417862" cy="695074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7ED0CA9-E40D-002B-B920-312B6C1BDF56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5786B0-8E25-9331-B4AB-D1995E086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1CFA69-B391-1557-B26D-3F86A4AE1DD0}"/>
              </a:ext>
            </a:extLst>
          </p:cNvPr>
          <p:cNvGrpSpPr/>
          <p:nvPr/>
        </p:nvGrpSpPr>
        <p:grpSpPr>
          <a:xfrm>
            <a:off x="4958884" y="2116124"/>
            <a:ext cx="211033" cy="379388"/>
            <a:chOff x="1945670" y="2964210"/>
            <a:chExt cx="417862" cy="695074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731882-6DCD-A65D-BB07-5A616A763B3F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1C665C-54E6-E827-F6B9-502120E7E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AF47B7-2AD4-94D1-1F4B-FD89A500782D}"/>
              </a:ext>
            </a:extLst>
          </p:cNvPr>
          <p:cNvCxnSpPr/>
          <p:nvPr/>
        </p:nvCxnSpPr>
        <p:spPr>
          <a:xfrm flipV="1">
            <a:off x="732307" y="2907352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7D443F-471E-2B49-5B90-1F687443EE17}"/>
              </a:ext>
            </a:extLst>
          </p:cNvPr>
          <p:cNvCxnSpPr>
            <a:cxnSpLocks/>
          </p:cNvCxnSpPr>
          <p:nvPr/>
        </p:nvCxnSpPr>
        <p:spPr>
          <a:xfrm flipV="1">
            <a:off x="1949754" y="292486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2F72FB-253C-40A6-0A88-6CC2C27F9861}"/>
              </a:ext>
            </a:extLst>
          </p:cNvPr>
          <p:cNvCxnSpPr>
            <a:cxnSpLocks/>
          </p:cNvCxnSpPr>
          <p:nvPr/>
        </p:nvCxnSpPr>
        <p:spPr>
          <a:xfrm flipV="1">
            <a:off x="3429962" y="2942385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5ADC53-0158-4BBF-EBD0-3A26C76D6FA3}"/>
              </a:ext>
            </a:extLst>
          </p:cNvPr>
          <p:cNvCxnSpPr/>
          <p:nvPr/>
        </p:nvCxnSpPr>
        <p:spPr>
          <a:xfrm>
            <a:off x="2751848" y="2962010"/>
            <a:ext cx="2588804" cy="112447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704035-BF24-6419-9C4B-FBCFB96E0FEC}"/>
              </a:ext>
            </a:extLst>
          </p:cNvPr>
          <p:cNvCxnSpPr>
            <a:cxnSpLocks/>
          </p:cNvCxnSpPr>
          <p:nvPr/>
        </p:nvCxnSpPr>
        <p:spPr>
          <a:xfrm>
            <a:off x="2129984" y="3470012"/>
            <a:ext cx="2334804" cy="111571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828A63-7CDB-BF9A-6012-C55470F136ED}"/>
              </a:ext>
            </a:extLst>
          </p:cNvPr>
          <p:cNvCxnSpPr>
            <a:cxnSpLocks/>
          </p:cNvCxnSpPr>
          <p:nvPr/>
        </p:nvCxnSpPr>
        <p:spPr>
          <a:xfrm>
            <a:off x="1271639" y="3969249"/>
            <a:ext cx="2509977" cy="111571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396FC774-8F67-1856-FDA7-E08DEAFCE890}"/>
              </a:ext>
            </a:extLst>
          </p:cNvPr>
          <p:cNvSpPr/>
          <p:nvPr/>
        </p:nvSpPr>
        <p:spPr>
          <a:xfrm rot="10080000">
            <a:off x="4099360" y="420273"/>
            <a:ext cx="3296744" cy="2587296"/>
          </a:xfrm>
          <a:prstGeom prst="arc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blue curved line on a white background&#10;&#10;AI-generated content may be incorrect.">
            <a:extLst>
              <a:ext uri="{FF2B5EF4-FFF2-40B4-BE49-F238E27FC236}">
                <a16:creationId xmlns:a16="http://schemas.microsoft.com/office/drawing/2014/main" id="{BB3B506A-76C7-4ADF-6E3B-CF1BB8B90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953" y="2143343"/>
            <a:ext cx="3076575" cy="16954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B3000FF-2795-4431-5E67-9BC82017B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18" y="4243278"/>
            <a:ext cx="1073041" cy="263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E0023BA-1272-09F6-BCA9-52CDEBFAF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06" y="4477091"/>
            <a:ext cx="201558" cy="307100"/>
          </a:xfrm>
          <a:prstGeom prst="rect">
            <a:avLst/>
          </a:prstGeom>
        </p:spPr>
      </p:pic>
      <p:sp>
        <p:nvSpPr>
          <p:cNvPr id="55" name="TextBox 16">
            <a:extLst>
              <a:ext uri="{FF2B5EF4-FFF2-40B4-BE49-F238E27FC236}">
                <a16:creationId xmlns:a16="http://schemas.microsoft.com/office/drawing/2014/main" id="{CA4C066B-E425-068E-2680-2C42D622D5C3}"/>
              </a:ext>
            </a:extLst>
          </p:cNvPr>
          <p:cNvSpPr txBox="1"/>
          <p:nvPr/>
        </p:nvSpPr>
        <p:spPr>
          <a:xfrm>
            <a:off x="1040975" y="5807332"/>
            <a:ext cx="274319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/>
              <a:t>d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252DADB-5F79-BC2D-A172-D6B832D2448D}"/>
              </a:ext>
            </a:extLst>
          </p:cNvPr>
          <p:cNvSpPr/>
          <p:nvPr/>
        </p:nvSpPr>
        <p:spPr>
          <a:xfrm rot="1920000">
            <a:off x="876145" y="4520729"/>
            <a:ext cx="511504" cy="529021"/>
          </a:xfrm>
          <a:prstGeom prst="arc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547F71-9836-860A-9CB0-DDA7E63DA5A7}"/>
              </a:ext>
            </a:extLst>
          </p:cNvPr>
          <p:cNvCxnSpPr/>
          <p:nvPr/>
        </p:nvCxnSpPr>
        <p:spPr>
          <a:xfrm>
            <a:off x="706789" y="4902031"/>
            <a:ext cx="2821493" cy="3796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3B3015-DD06-9FAC-685A-BC1D779AA397}"/>
              </a:ext>
            </a:extLst>
          </p:cNvPr>
          <p:cNvCxnSpPr/>
          <p:nvPr/>
        </p:nvCxnSpPr>
        <p:spPr>
          <a:xfrm>
            <a:off x="717629" y="5633012"/>
            <a:ext cx="1103453" cy="7716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D50964-A0A7-13E1-1AF2-E51199951782}"/>
              </a:ext>
            </a:extLst>
          </p:cNvPr>
          <p:cNvGrpSpPr/>
          <p:nvPr/>
        </p:nvGrpSpPr>
        <p:grpSpPr>
          <a:xfrm>
            <a:off x="5660576" y="5382089"/>
            <a:ext cx="417862" cy="695074"/>
            <a:chOff x="1945670" y="2964210"/>
            <a:chExt cx="417862" cy="695074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646FC51-696B-2682-18C1-E87717D75F39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B59100B-ECF7-7F75-C073-0B6D086737AD}"/>
                </a:ext>
              </a:extLst>
            </p:cNvPr>
            <p:cNvCxnSpPr/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E485F8-FEBA-63D3-D92F-C8F43461CA5D}"/>
              </a:ext>
            </a:extLst>
          </p:cNvPr>
          <p:cNvGrpSpPr/>
          <p:nvPr/>
        </p:nvGrpSpPr>
        <p:grpSpPr>
          <a:xfrm>
            <a:off x="6844616" y="5382089"/>
            <a:ext cx="417862" cy="695074"/>
            <a:chOff x="1945670" y="2964210"/>
            <a:chExt cx="417862" cy="695074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680F49C-7680-CAFD-AC45-60EE6903C5D2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5F523-79D1-8482-D985-CF6C03193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53B775-8FF0-629C-E529-1B3C9B447777}"/>
              </a:ext>
            </a:extLst>
          </p:cNvPr>
          <p:cNvGrpSpPr/>
          <p:nvPr/>
        </p:nvGrpSpPr>
        <p:grpSpPr>
          <a:xfrm>
            <a:off x="8184435" y="5382089"/>
            <a:ext cx="417862" cy="695074"/>
            <a:chOff x="1945670" y="2964210"/>
            <a:chExt cx="417862" cy="695074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507E75A-209D-9584-F152-9AAE3F80D544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5E0500-1C47-DB2C-C651-D26CDC49B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ADE9C4-EE84-1180-0656-EAD207F86FB3}"/>
              </a:ext>
            </a:extLst>
          </p:cNvPr>
          <p:cNvGrpSpPr/>
          <p:nvPr/>
        </p:nvGrpSpPr>
        <p:grpSpPr>
          <a:xfrm>
            <a:off x="10287629" y="2496243"/>
            <a:ext cx="211033" cy="379387"/>
            <a:chOff x="1945670" y="2964210"/>
            <a:chExt cx="417862" cy="695074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8E44118-8A6F-98D5-95AE-9F29E3D9AC98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207087-DB23-AC27-9197-B2E59D84A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Content Placeholder 21" descr="File:Sine Wave (PSF).png - Wikimedia Commons">
            <a:extLst>
              <a:ext uri="{FF2B5EF4-FFF2-40B4-BE49-F238E27FC236}">
                <a16:creationId xmlns:a16="http://schemas.microsoft.com/office/drawing/2014/main" id="{405C184F-68B1-858F-01D6-AB6D556F1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5653817" y="4208638"/>
            <a:ext cx="2033543" cy="8717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B1234C-A32D-EAAA-A43C-838AFDFF2FDC}"/>
              </a:ext>
            </a:extLst>
          </p:cNvPr>
          <p:cNvCxnSpPr/>
          <p:nvPr/>
        </p:nvCxnSpPr>
        <p:spPr>
          <a:xfrm flipV="1">
            <a:off x="5859604" y="314733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18F88BB-06F8-EDC1-360B-C928274C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7160299" y="4068499"/>
            <a:ext cx="2033543" cy="87173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4BA3C9-03AD-CD68-99A4-2C94F53F0F4E}"/>
              </a:ext>
            </a:extLst>
          </p:cNvPr>
          <p:cNvCxnSpPr>
            <a:cxnSpLocks/>
          </p:cNvCxnSpPr>
          <p:nvPr/>
        </p:nvCxnSpPr>
        <p:spPr>
          <a:xfrm flipV="1">
            <a:off x="7064789" y="317886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Content Placeholder 21" descr="File:Sine Wave (PSF).png - Wikimedia Commons">
            <a:extLst>
              <a:ext uri="{FF2B5EF4-FFF2-40B4-BE49-F238E27FC236}">
                <a16:creationId xmlns:a16="http://schemas.microsoft.com/office/drawing/2014/main" id="{5446B6C7-B6CC-45B0-6F8A-2D8E8E1DB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7160298" y="3253947"/>
            <a:ext cx="2033543" cy="871730"/>
          </a:xfrm>
          <a:prstGeom prst="rect">
            <a:avLst/>
          </a:prstGeom>
        </p:spPr>
      </p:pic>
      <p:pic>
        <p:nvPicPr>
          <p:cNvPr id="59" name="Content Placeholder 21" descr="File:Sine Wave (PSF).png - Wikimedia Commons">
            <a:extLst>
              <a:ext uri="{FF2B5EF4-FFF2-40B4-BE49-F238E27FC236}">
                <a16:creationId xmlns:a16="http://schemas.microsoft.com/office/drawing/2014/main" id="{BE08B405-B3A7-ABDE-BE02-048621329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3598" t="664" r="82" b="-396"/>
          <a:stretch/>
        </p:blipFill>
        <p:spPr>
          <a:xfrm rot="19740000">
            <a:off x="7046695" y="4580032"/>
            <a:ext cx="535240" cy="869400"/>
          </a:xfrm>
          <a:prstGeom prst="rect">
            <a:avLst/>
          </a:prstGeom>
        </p:spPr>
      </p:pic>
      <p:pic>
        <p:nvPicPr>
          <p:cNvPr id="61" name="Content Placeholder 21" descr="File:Sine Wave (PSF).png - Wikimedia Commons">
            <a:extLst>
              <a:ext uri="{FF2B5EF4-FFF2-40B4-BE49-F238E27FC236}">
                <a16:creationId xmlns:a16="http://schemas.microsoft.com/office/drawing/2014/main" id="{073A1114-E860-F58C-DD83-4A98E4138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79" t="-6343" r="25918" b="75"/>
          <a:stretch/>
        </p:blipFill>
        <p:spPr>
          <a:xfrm rot="19740000">
            <a:off x="8723281" y="3189266"/>
            <a:ext cx="1470316" cy="926371"/>
          </a:xfrm>
          <a:prstGeom prst="rect">
            <a:avLst/>
          </a:prstGeom>
        </p:spPr>
      </p:pic>
      <p:pic>
        <p:nvPicPr>
          <p:cNvPr id="63" name="Content Placeholder 21" descr="File:Sine Wave (PSF).png - Wikimedia Commons">
            <a:extLst>
              <a:ext uri="{FF2B5EF4-FFF2-40B4-BE49-F238E27FC236}">
                <a16:creationId xmlns:a16="http://schemas.microsoft.com/office/drawing/2014/main" id="{11466B0B-7E8A-0D31-7096-5C98EBBBB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954" t="-55" r="83" b="-1982"/>
          <a:stretch/>
        </p:blipFill>
        <p:spPr>
          <a:xfrm rot="19740000">
            <a:off x="8324493" y="4360301"/>
            <a:ext cx="1707423" cy="88948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9453F8-AD70-2509-D5AA-5E1C27D19217}"/>
              </a:ext>
            </a:extLst>
          </p:cNvPr>
          <p:cNvCxnSpPr>
            <a:cxnSpLocks/>
          </p:cNvCxnSpPr>
          <p:nvPr/>
        </p:nvCxnSpPr>
        <p:spPr>
          <a:xfrm flipV="1">
            <a:off x="8439893" y="3248937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34CBEA2-9F5D-2935-C94A-3CF76F604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9525126" y="3490428"/>
            <a:ext cx="2033543" cy="87173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5D9EA9-3AB5-82FB-7D61-D6020FF83D1E}"/>
              </a:ext>
            </a:extLst>
          </p:cNvPr>
          <p:cNvCxnSpPr/>
          <p:nvPr/>
        </p:nvCxnSpPr>
        <p:spPr>
          <a:xfrm>
            <a:off x="8080593" y="3342134"/>
            <a:ext cx="2588804" cy="112447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9CA48A9-910C-6811-ABAD-379468DA1950}"/>
              </a:ext>
            </a:extLst>
          </p:cNvPr>
          <p:cNvCxnSpPr>
            <a:cxnSpLocks/>
          </p:cNvCxnSpPr>
          <p:nvPr/>
        </p:nvCxnSpPr>
        <p:spPr>
          <a:xfrm>
            <a:off x="7245019" y="3645184"/>
            <a:ext cx="2326046" cy="111571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806A6D-49D2-613F-7E19-74978626D131}"/>
              </a:ext>
            </a:extLst>
          </p:cNvPr>
          <p:cNvCxnSpPr>
            <a:cxnSpLocks/>
          </p:cNvCxnSpPr>
          <p:nvPr/>
        </p:nvCxnSpPr>
        <p:spPr>
          <a:xfrm>
            <a:off x="6509294" y="4179456"/>
            <a:ext cx="2509977" cy="111571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51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505581" y="537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Waterhole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7DDE5-FAC7-7A3D-7F6B-B8DE183427C9}"/>
              </a:ext>
            </a:extLst>
          </p:cNvPr>
          <p:cNvSpPr txBox="1"/>
          <p:nvPr/>
        </p:nvSpPr>
        <p:spPr>
          <a:xfrm>
            <a:off x="749802" y="1716305"/>
            <a:ext cx="605835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There is a magical narrow gate in Microwaves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371C7-842B-5B04-AC8C-54304DA46CBB}"/>
              </a:ext>
            </a:extLst>
          </p:cNvPr>
          <p:cNvSpPr txBox="1"/>
          <p:nvPr/>
        </p:nvSpPr>
        <p:spPr>
          <a:xfrm>
            <a:off x="7650053" y="3402447"/>
            <a:ext cx="4031096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The 242 MHz area, between the hydrogen line (1420 MHz) and the hydroxyl lines (1662MHz), are the quietest part of the spectrum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5372D-DB28-ABC6-8A89-D552E47894D6}"/>
              </a:ext>
            </a:extLst>
          </p:cNvPr>
          <p:cNvSpPr txBox="1"/>
          <p:nvPr/>
        </p:nvSpPr>
        <p:spPr>
          <a:xfrm>
            <a:off x="7660268" y="1712055"/>
            <a:ext cx="1865558" cy="830997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Water hole</a:t>
            </a:r>
          </a:p>
          <a:p>
            <a:r>
              <a:rPr lang="en-US" sz="2400" b="1"/>
              <a:t>18cm-21cm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9A4D8-D504-1CC6-FBFC-6634B1CB760B}"/>
              </a:ext>
            </a:extLst>
          </p:cNvPr>
          <p:cNvSpPr txBox="1"/>
          <p:nvPr/>
        </p:nvSpPr>
        <p:spPr>
          <a:xfrm>
            <a:off x="195060" y="6423454"/>
            <a:ext cx="570882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5"/>
              </a:rPr>
              <a:t>https://en.wikipedia.org/wiki/Water_hole_(radio</a:t>
            </a:r>
            <a:r>
              <a:rPr lang="en-US" sz="1100"/>
              <a:t>)</a:t>
            </a:r>
          </a:p>
          <a:p>
            <a:r>
              <a:rPr lang="en-US" sz="1100">
                <a:ea typeface="+mn-lt"/>
                <a:cs typeface="+mn-lt"/>
                <a:hlinkClick r:id="rId6"/>
              </a:rPr>
              <a:t>https://en.wikipedia.org/wiki/Project_Cyclops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7" name="Content Placeholder 16" descr="undefined">
            <a:extLst>
              <a:ext uri="{FF2B5EF4-FFF2-40B4-BE49-F238E27FC236}">
                <a16:creationId xmlns:a16="http://schemas.microsoft.com/office/drawing/2014/main" id="{75716BE0-05D1-A1BD-9092-91169EA5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00687" y="2539243"/>
            <a:ext cx="4030245" cy="3637719"/>
          </a:xfrm>
        </p:spPr>
      </p:pic>
      <p:pic>
        <p:nvPicPr>
          <p:cNvPr id="20" name="Picture 19" descr="Stick model of the hydroxyl radical with molecular orbitals">
            <a:extLst>
              <a:ext uri="{FF2B5EF4-FFF2-40B4-BE49-F238E27FC236}">
                <a16:creationId xmlns:a16="http://schemas.microsoft.com/office/drawing/2014/main" id="{91C6970F-DAE9-A637-0354-F6CE215BE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768" y="2651276"/>
            <a:ext cx="2287513" cy="15433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FC77DE-7490-400D-FDA9-D4C8BE7F6602}"/>
              </a:ext>
            </a:extLst>
          </p:cNvPr>
          <p:cNvSpPr txBox="1"/>
          <p:nvPr/>
        </p:nvSpPr>
        <p:spPr>
          <a:xfrm>
            <a:off x="4724400" y="2317448"/>
            <a:ext cx="274320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9"/>
              </a:rPr>
              <a:t>https://en.wikipedia.org/wiki/Hydroxyl_radical</a:t>
            </a:r>
            <a:endParaRPr lang="en-US" sz="1100"/>
          </a:p>
          <a:p>
            <a:endParaRPr 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1DC01-5987-0E87-892C-41D4BA319CE8}"/>
              </a:ext>
            </a:extLst>
          </p:cNvPr>
          <p:cNvSpPr txBox="1"/>
          <p:nvPr/>
        </p:nvSpPr>
        <p:spPr>
          <a:xfrm>
            <a:off x="745067" y="229325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10"/>
              </a:rPr>
              <a:t>https://en.wikipedia.org/wiki/Hydrogen_line</a:t>
            </a:r>
            <a:endParaRPr lang="en-US" sz="11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C43767-3884-73E9-F859-D55B1AFEE959}"/>
                  </a:ext>
                </a:extLst>
              </p14:cNvPr>
              <p14:cNvContentPartPr/>
              <p14:nvPr/>
            </p14:nvContentPartPr>
            <p14:xfrm>
              <a:off x="11708781" y="24339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C43767-3884-73E9-F859-D55B1AFEE9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02661" y="2372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D0399C-761B-13E7-8790-7598A63B173C}"/>
                  </a:ext>
                </a:extLst>
              </p14:cNvPr>
              <p14:cNvContentPartPr/>
              <p14:nvPr/>
            </p14:nvContentPartPr>
            <p14:xfrm>
              <a:off x="5671007" y="4077596"/>
              <a:ext cx="295920" cy="31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D0399C-761B-13E7-8790-7598A63B17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55527" y="4062116"/>
                <a:ext cx="3265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9738D4-80F0-A3BC-E928-1A20745C3BE7}"/>
                  </a:ext>
                </a:extLst>
              </p14:cNvPr>
              <p14:cNvContentPartPr/>
              <p14:nvPr/>
            </p14:nvContentPartPr>
            <p14:xfrm>
              <a:off x="5807087" y="4398716"/>
              <a:ext cx="1023120" cy="1485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9738D4-80F0-A3BC-E928-1A20745C3B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1607" y="4383240"/>
                <a:ext cx="1053720" cy="151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83F7C1-25CD-EE89-937D-6327C6DBD386}"/>
                  </a:ext>
                </a:extLst>
              </p14:cNvPr>
              <p14:cNvContentPartPr/>
              <p14:nvPr/>
            </p14:nvContentPartPr>
            <p14:xfrm>
              <a:off x="5678733" y="4867929"/>
              <a:ext cx="76320" cy="19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83F7C1-25CD-EE89-937D-6327C6DBD3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3253" y="4852449"/>
                <a:ext cx="106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940ED30-DC56-9C23-D758-AC6D4AF625FE}"/>
                  </a:ext>
                </a:extLst>
              </p14:cNvPr>
              <p14:cNvContentPartPr/>
              <p14:nvPr/>
            </p14:nvContentPartPr>
            <p14:xfrm>
              <a:off x="5570013" y="4966569"/>
              <a:ext cx="158040" cy="1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940ED30-DC56-9C23-D758-AC6D4AF625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4533" y="4951089"/>
                <a:ext cx="1886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80DCC1-1DA7-6EBE-3472-6C748B4CE9D6}"/>
                  </a:ext>
                </a:extLst>
              </p14:cNvPr>
              <p14:cNvContentPartPr/>
              <p14:nvPr/>
            </p14:nvContentPartPr>
            <p14:xfrm>
              <a:off x="5731293" y="5131449"/>
              <a:ext cx="48240" cy="6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80DCC1-1DA7-6EBE-3472-6C748B4CE9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15813" y="5115969"/>
                <a:ext cx="78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AB4E0EB-02E4-17F8-6AB5-0EE35D2DA616}"/>
                  </a:ext>
                </a:extLst>
              </p14:cNvPr>
              <p14:cNvContentPartPr/>
              <p14:nvPr/>
            </p14:nvContentPartPr>
            <p14:xfrm>
              <a:off x="5767653" y="5105169"/>
              <a:ext cx="3996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AB4E0EB-02E4-17F8-6AB5-0EE35D2DA61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52173" y="5089770"/>
                <a:ext cx="70560" cy="9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E831AE-B3DA-952B-C6E9-263DBD4FCA1B}"/>
                  </a:ext>
                </a:extLst>
              </p14:cNvPr>
              <p14:cNvContentPartPr/>
              <p14:nvPr/>
            </p14:nvContentPartPr>
            <p14:xfrm>
              <a:off x="5849013" y="5266449"/>
              <a:ext cx="100440" cy="82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E831AE-B3DA-952B-C6E9-263DBD4FCA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33533" y="5250969"/>
                <a:ext cx="131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81A8D7-E076-C568-32A6-1AFD4CCAD651}"/>
                  </a:ext>
                </a:extLst>
              </p14:cNvPr>
              <p14:cNvContentPartPr/>
              <p14:nvPr/>
            </p14:nvContentPartPr>
            <p14:xfrm>
              <a:off x="5902653" y="5371929"/>
              <a:ext cx="326880" cy="445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81A8D7-E076-C568-32A6-1AFD4CCAD6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87156" y="5356449"/>
                <a:ext cx="357514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FDF86-7711-E3EB-66E9-85B763E8DBAA}"/>
                  </a:ext>
                </a:extLst>
              </p14:cNvPr>
              <p14:cNvContentPartPr/>
              <p14:nvPr/>
            </p14:nvContentPartPr>
            <p14:xfrm>
              <a:off x="5487573" y="5276529"/>
              <a:ext cx="689040" cy="1071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FDF86-7711-E3EB-66E9-85B763E8DBA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72101" y="5261054"/>
                <a:ext cx="719624" cy="1101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7E999C5-3CDE-C539-83C6-B0E83C432FF8}"/>
                  </a:ext>
                </a:extLst>
              </p14:cNvPr>
              <p14:cNvContentPartPr/>
              <p14:nvPr/>
            </p14:nvContentPartPr>
            <p14:xfrm>
              <a:off x="5309373" y="5078889"/>
              <a:ext cx="240840" cy="112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7E999C5-3CDE-C539-83C6-B0E83C432FF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3893" y="5063409"/>
                <a:ext cx="27144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897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99E642-E7D3-B231-4F8F-1F91BBE9002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8CC4F-10BA-9230-438F-6B150E9D0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0471DB-9FB5-200D-8C40-ED81ABC17926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4E60F-2C04-B357-3E9E-6F63A562775D}"/>
              </a:ext>
            </a:extLst>
          </p:cNvPr>
          <p:cNvSpPr>
            <a:spLocks noGrp="1"/>
          </p:cNvSpPr>
          <p:nvPr/>
        </p:nvSpPr>
        <p:spPr>
          <a:xfrm>
            <a:off x="505581" y="537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Waterhole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7DDE5-FAC7-7A3D-7F6B-B8DE183427C9}"/>
              </a:ext>
            </a:extLst>
          </p:cNvPr>
          <p:cNvSpPr txBox="1"/>
          <p:nvPr/>
        </p:nvSpPr>
        <p:spPr>
          <a:xfrm>
            <a:off x="6987513" y="2479776"/>
            <a:ext cx="23088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1420-1662 MHz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727A-00DD-B54D-CAEA-D0B626A371F0}"/>
              </a:ext>
            </a:extLst>
          </p:cNvPr>
          <p:cNvSpPr txBox="1"/>
          <p:nvPr/>
        </p:nvSpPr>
        <p:spPr>
          <a:xfrm>
            <a:off x="6990454" y="3079308"/>
            <a:ext cx="4031096" cy="2677656"/>
          </a:xfrm>
          <a:prstGeom prst="rect">
            <a:avLst/>
          </a:prstGeom>
          <a:solidFill>
            <a:srgbClr val="F5DCF2">
              <a:alpha val="69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Oliver: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“What more </a:t>
            </a:r>
            <a:r>
              <a:rPr lang="en-US" sz="2400" b="1">
                <a:ea typeface="+mn-lt"/>
                <a:cs typeface="+mn-lt"/>
              </a:rPr>
              <a:t>poetic </a:t>
            </a:r>
            <a:r>
              <a:rPr lang="en-US" sz="2400">
                <a:ea typeface="+mn-lt"/>
                <a:cs typeface="+mn-lt"/>
              </a:rPr>
              <a:t>place could there be for </a:t>
            </a:r>
            <a:r>
              <a:rPr lang="en-US" sz="2400" b="1">
                <a:ea typeface="+mn-lt"/>
                <a:cs typeface="+mn-lt"/>
              </a:rPr>
              <a:t>water-based life</a:t>
            </a:r>
            <a:r>
              <a:rPr lang="en-US" sz="2400">
                <a:ea typeface="+mn-lt"/>
                <a:cs typeface="+mn-lt"/>
              </a:rPr>
              <a:t> to seek its kind than the age-old meeting place for all species: the water hole”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5372D-DB28-ABC6-8A89-D552E47894D6}"/>
              </a:ext>
            </a:extLst>
          </p:cNvPr>
          <p:cNvSpPr txBox="1"/>
          <p:nvPr/>
        </p:nvSpPr>
        <p:spPr>
          <a:xfrm>
            <a:off x="6991598" y="1653050"/>
            <a:ext cx="1865558" cy="830997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Waterhole</a:t>
            </a:r>
          </a:p>
          <a:p>
            <a:r>
              <a:rPr lang="en-US" sz="2400" b="1"/>
              <a:t>18cm-21cm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9A4D8-D504-1CC6-FBFC-6634B1CB760B}"/>
              </a:ext>
            </a:extLst>
          </p:cNvPr>
          <p:cNvSpPr txBox="1"/>
          <p:nvPr/>
        </p:nvSpPr>
        <p:spPr>
          <a:xfrm>
            <a:off x="195060" y="6592787"/>
            <a:ext cx="57088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  <a:hlinkClick r:id="rId5"/>
              </a:rPr>
              <a:t>https://www.seti.net/indepth/waterhole/waterhole.php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Content Placeholder 3" descr="Waterhole">
            <a:extLst>
              <a:ext uri="{FF2B5EF4-FFF2-40B4-BE49-F238E27FC236}">
                <a16:creationId xmlns:a16="http://schemas.microsoft.com/office/drawing/2014/main" id="{DD1937BD-1664-BB2B-183B-4B377965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5863" y="2041506"/>
            <a:ext cx="5714286" cy="3942857"/>
          </a:xfr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285D7-8C3B-8B46-F677-F6CFEFBD179B}"/>
              </a:ext>
            </a:extLst>
          </p:cNvPr>
          <p:cNvSpPr txBox="1"/>
          <p:nvPr/>
        </p:nvSpPr>
        <p:spPr>
          <a:xfrm>
            <a:off x="7228702" y="628135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7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B3D6-4812-7B61-5BFE-71494BC76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855EA-31C6-A4FB-0987-4FC1033365EA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C5EC83-A338-5F80-DECE-0D2279F180BB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C5EC83-A338-5F80-DECE-0D2279F180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22B772-C70C-5E20-D419-CB7B6FC2BC45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FD22AF-32DA-FF07-4ADC-DCA8BB035FB6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AA3FEB-2CA8-861A-3C91-F26D48401C4A}"/>
              </a:ext>
            </a:extLst>
          </p:cNvPr>
          <p:cNvGrpSpPr/>
          <p:nvPr/>
        </p:nvGrpSpPr>
        <p:grpSpPr>
          <a:xfrm>
            <a:off x="5660576" y="5382089"/>
            <a:ext cx="417862" cy="695074"/>
            <a:chOff x="1945670" y="2964210"/>
            <a:chExt cx="417862" cy="695074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DFE90EA-CBE0-B14E-B0A7-C9D4B080E63E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CDFA0-5659-44FA-C6C5-CC205F9D5D57}"/>
                </a:ext>
              </a:extLst>
            </p:cNvPr>
            <p:cNvCxnSpPr/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A115A-0B26-993B-2B64-A1977BDF81A2}"/>
              </a:ext>
            </a:extLst>
          </p:cNvPr>
          <p:cNvGrpSpPr/>
          <p:nvPr/>
        </p:nvGrpSpPr>
        <p:grpSpPr>
          <a:xfrm>
            <a:off x="6844616" y="5382089"/>
            <a:ext cx="417862" cy="695074"/>
            <a:chOff x="1945670" y="2964210"/>
            <a:chExt cx="417862" cy="695074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1DB25AC-D985-1069-F79A-E60CD03B8233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6F6DA3-D12E-86CA-90A6-8D4D1BB21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29A9B6-115F-147D-C00E-0105195F3833}"/>
              </a:ext>
            </a:extLst>
          </p:cNvPr>
          <p:cNvGrpSpPr/>
          <p:nvPr/>
        </p:nvGrpSpPr>
        <p:grpSpPr>
          <a:xfrm>
            <a:off x="8184435" y="5382089"/>
            <a:ext cx="417862" cy="695074"/>
            <a:chOff x="1945670" y="2964210"/>
            <a:chExt cx="417862" cy="695074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5231C04-5EA7-B796-487A-C168A438FD5F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ED5F48-403A-D613-2A67-8C71B5D8E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C4638F-D2F7-0BBF-8204-6F5B62044560}"/>
              </a:ext>
            </a:extLst>
          </p:cNvPr>
          <p:cNvGrpSpPr/>
          <p:nvPr/>
        </p:nvGrpSpPr>
        <p:grpSpPr>
          <a:xfrm>
            <a:off x="10287629" y="2496243"/>
            <a:ext cx="211033" cy="379387"/>
            <a:chOff x="1945670" y="2964210"/>
            <a:chExt cx="417862" cy="695074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B7DB34C-C599-0E51-26A7-D6A153AD2C65}"/>
                </a:ext>
              </a:extLst>
            </p:cNvPr>
            <p:cNvSpPr/>
            <p:nvPr/>
          </p:nvSpPr>
          <p:spPr>
            <a:xfrm rot="10800000">
              <a:off x="1945670" y="2964210"/>
              <a:ext cx="417862" cy="326454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2EFEF0-935B-56EF-860F-D588EFE3A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9596" y="2966159"/>
              <a:ext cx="7636" cy="69312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Content Placeholder 21" descr="File:Sine Wave (PSF).png - Wikimedia Commons">
            <a:extLst>
              <a:ext uri="{FF2B5EF4-FFF2-40B4-BE49-F238E27FC236}">
                <a16:creationId xmlns:a16="http://schemas.microsoft.com/office/drawing/2014/main" id="{262C8D14-DF7B-4D04-0C7F-69290CF99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5653817" y="4208638"/>
            <a:ext cx="2033543" cy="8717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BD9511-CC63-FCAF-F369-33946FA2454D}"/>
              </a:ext>
            </a:extLst>
          </p:cNvPr>
          <p:cNvCxnSpPr/>
          <p:nvPr/>
        </p:nvCxnSpPr>
        <p:spPr>
          <a:xfrm flipV="1">
            <a:off x="5859604" y="314733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7453C697-722C-87EA-8C27-62A7076C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7160299" y="4068499"/>
            <a:ext cx="2033543" cy="87173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4A3B93-7D62-C916-3589-C559BE634BE5}"/>
              </a:ext>
            </a:extLst>
          </p:cNvPr>
          <p:cNvCxnSpPr>
            <a:cxnSpLocks/>
          </p:cNvCxnSpPr>
          <p:nvPr/>
        </p:nvCxnSpPr>
        <p:spPr>
          <a:xfrm flipV="1">
            <a:off x="7064789" y="3178868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DA031AE-21AB-7257-8B80-361EE3B4F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7160298" y="3253947"/>
            <a:ext cx="2033543" cy="871730"/>
          </a:xfrm>
          <a:prstGeom prst="rect">
            <a:avLst/>
          </a:prstGeom>
        </p:spPr>
      </p:pic>
      <p:pic>
        <p:nvPicPr>
          <p:cNvPr id="59" name="Content Placeholder 21" descr="File:Sine Wave (PSF).png - Wikimedia Commons">
            <a:extLst>
              <a:ext uri="{FF2B5EF4-FFF2-40B4-BE49-F238E27FC236}">
                <a16:creationId xmlns:a16="http://schemas.microsoft.com/office/drawing/2014/main" id="{1C875D58-D5B3-277B-AC12-4C805C84A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3598" t="664" r="82" b="-396"/>
          <a:stretch/>
        </p:blipFill>
        <p:spPr>
          <a:xfrm rot="19740000">
            <a:off x="7046695" y="4580032"/>
            <a:ext cx="535240" cy="869400"/>
          </a:xfrm>
          <a:prstGeom prst="rect">
            <a:avLst/>
          </a:prstGeom>
        </p:spPr>
      </p:pic>
      <p:pic>
        <p:nvPicPr>
          <p:cNvPr id="61" name="Content Placeholder 21" descr="File:Sine Wave (PSF).png - Wikimedia Commons">
            <a:extLst>
              <a:ext uri="{FF2B5EF4-FFF2-40B4-BE49-F238E27FC236}">
                <a16:creationId xmlns:a16="http://schemas.microsoft.com/office/drawing/2014/main" id="{CE329B5D-5599-EC41-DF01-2A7BE75AD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79" t="-6343" r="25918" b="75"/>
          <a:stretch/>
        </p:blipFill>
        <p:spPr>
          <a:xfrm rot="19740000">
            <a:off x="8723281" y="3189266"/>
            <a:ext cx="1470316" cy="926371"/>
          </a:xfrm>
          <a:prstGeom prst="rect">
            <a:avLst/>
          </a:prstGeom>
        </p:spPr>
      </p:pic>
      <p:pic>
        <p:nvPicPr>
          <p:cNvPr id="63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DBDE1C7-0A8E-EB88-5139-BC226B59E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954" t="-55" r="83" b="-1982"/>
          <a:stretch/>
        </p:blipFill>
        <p:spPr>
          <a:xfrm rot="19740000">
            <a:off x="8324493" y="4360301"/>
            <a:ext cx="1707423" cy="88948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C9C59B-38E4-93B4-50CF-D582751C4B67}"/>
              </a:ext>
            </a:extLst>
          </p:cNvPr>
          <p:cNvCxnSpPr>
            <a:cxnSpLocks/>
          </p:cNvCxnSpPr>
          <p:nvPr/>
        </p:nvCxnSpPr>
        <p:spPr>
          <a:xfrm flipV="1">
            <a:off x="8439893" y="3248937"/>
            <a:ext cx="3109732" cy="1984745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43358CFA-37E5-E907-1C8C-F656A9069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40000">
            <a:off x="9525126" y="3490428"/>
            <a:ext cx="2033543" cy="87173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2AA2B5-1698-4295-A0DE-D98F449337B2}"/>
              </a:ext>
            </a:extLst>
          </p:cNvPr>
          <p:cNvCxnSpPr/>
          <p:nvPr/>
        </p:nvCxnSpPr>
        <p:spPr>
          <a:xfrm>
            <a:off x="8080593" y="3342134"/>
            <a:ext cx="2588804" cy="112447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21569B-D9D7-6403-A694-AC096209CC50}"/>
              </a:ext>
            </a:extLst>
          </p:cNvPr>
          <p:cNvCxnSpPr>
            <a:cxnSpLocks/>
          </p:cNvCxnSpPr>
          <p:nvPr/>
        </p:nvCxnSpPr>
        <p:spPr>
          <a:xfrm>
            <a:off x="7245019" y="3645184"/>
            <a:ext cx="2326046" cy="111571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16D6F33-DBED-4A70-FC67-DAF44DD4A421}"/>
              </a:ext>
            </a:extLst>
          </p:cNvPr>
          <p:cNvCxnSpPr>
            <a:cxnSpLocks/>
          </p:cNvCxnSpPr>
          <p:nvPr/>
        </p:nvCxnSpPr>
        <p:spPr>
          <a:xfrm>
            <a:off x="6509294" y="4179456"/>
            <a:ext cx="2509977" cy="111571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B55668-A023-A72B-C52B-EB1F1FD8896C}"/>
              </a:ext>
            </a:extLst>
          </p:cNvPr>
          <p:cNvGrpSpPr/>
          <p:nvPr/>
        </p:nvGrpSpPr>
        <p:grpSpPr>
          <a:xfrm rot="1920000">
            <a:off x="1275328" y="2019535"/>
            <a:ext cx="2828619" cy="1399920"/>
            <a:chOff x="5732908" y="3128995"/>
            <a:chExt cx="3721837" cy="1786146"/>
          </a:xfrm>
        </p:grpSpPr>
        <p:pic>
          <p:nvPicPr>
            <p:cNvPr id="26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4174A962-11C8-58BA-D601-A07B9B0A1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5800453" y="4043411"/>
              <a:ext cx="2033543" cy="87173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622179-4A23-C306-938B-7207271C866C}"/>
                </a:ext>
              </a:extLst>
            </p:cNvPr>
            <p:cNvCxnSpPr>
              <a:cxnSpLocks/>
            </p:cNvCxnSpPr>
            <p:nvPr/>
          </p:nvCxnSpPr>
          <p:spPr>
            <a:xfrm rot="19680000">
              <a:off x="5732908" y="3996627"/>
              <a:ext cx="3721837" cy="7043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822031BF-230E-A6A8-CB5E-F487F334E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305709" y="3128995"/>
              <a:ext cx="2033543" cy="871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84473D-D696-D835-D40C-7C6B955D2322}"/>
              </a:ext>
            </a:extLst>
          </p:cNvPr>
          <p:cNvGrpSpPr/>
          <p:nvPr/>
        </p:nvGrpSpPr>
        <p:grpSpPr>
          <a:xfrm rot="1980000">
            <a:off x="1195264" y="2808846"/>
            <a:ext cx="2828805" cy="1763213"/>
            <a:chOff x="6871262" y="3022851"/>
            <a:chExt cx="3715732" cy="2260166"/>
          </a:xfrm>
        </p:grpSpPr>
        <p:pic>
          <p:nvPicPr>
            <p:cNvPr id="46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6AFFBCE6-6AE1-0564-40AE-A1AEA53B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73598" t="664" r="82" b="-396"/>
            <a:stretch/>
          </p:blipFill>
          <p:spPr>
            <a:xfrm rot="19740000">
              <a:off x="7143038" y="4413617"/>
              <a:ext cx="535240" cy="869400"/>
            </a:xfrm>
            <a:prstGeom prst="rect">
              <a:avLst/>
            </a:prstGeom>
          </p:spPr>
        </p:pic>
        <p:pic>
          <p:nvPicPr>
            <p:cNvPr id="49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B91F3CE0-6710-C677-7404-F6AE2EB2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265401" y="3902084"/>
              <a:ext cx="2033543" cy="87173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D054828-6908-BD6C-8A8F-6724E33BBF2A}"/>
                </a:ext>
              </a:extLst>
            </p:cNvPr>
            <p:cNvCxnSpPr>
              <a:cxnSpLocks/>
            </p:cNvCxnSpPr>
            <p:nvPr/>
          </p:nvCxnSpPr>
          <p:spPr>
            <a:xfrm rot="19620000">
              <a:off x="6871262" y="4009422"/>
              <a:ext cx="3715732" cy="3947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BD2816E1-75D9-9C3B-42C1-95ADCAE3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79" t="-6343" r="25918" b="75"/>
            <a:stretch/>
          </p:blipFill>
          <p:spPr>
            <a:xfrm rot="19740000">
              <a:off x="8828383" y="3022851"/>
              <a:ext cx="1470316" cy="926371"/>
            </a:xfrm>
            <a:prstGeom prst="rect">
              <a:avLst/>
            </a:prstGeom>
          </p:spPr>
        </p:pic>
      </p:grpSp>
      <p:pic>
        <p:nvPicPr>
          <p:cNvPr id="64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5FABC81-75EF-C756-C446-E2E0259BE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96" t="-2462" r="-1" b="1943"/>
          <a:stretch/>
        </p:blipFill>
        <p:spPr>
          <a:xfrm rot="60000">
            <a:off x="1286488" y="4321066"/>
            <a:ext cx="1313981" cy="683566"/>
          </a:xfrm>
          <a:prstGeom prst="rect">
            <a:avLst/>
          </a:prstGeom>
        </p:spPr>
      </p:pic>
      <p:pic>
        <p:nvPicPr>
          <p:cNvPr id="68" name="Content Placeholder 21" descr="File:Sine Wave (PSF).png - Wikimedia Commons">
            <a:extLst>
              <a:ext uri="{FF2B5EF4-FFF2-40B4-BE49-F238E27FC236}">
                <a16:creationId xmlns:a16="http://schemas.microsoft.com/office/drawing/2014/main" id="{4EE912C9-297C-C824-097E-021B5A0B7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2395376" y="4325788"/>
            <a:ext cx="1586854" cy="687800"/>
          </a:xfrm>
          <a:prstGeom prst="rect">
            <a:avLst/>
          </a:prstGeom>
        </p:spPr>
      </p:pic>
      <p:pic>
        <p:nvPicPr>
          <p:cNvPr id="72" name="Content Placeholder 21" descr="File:Sine Wave (PSF).png - Wikimedia Commons">
            <a:extLst>
              <a:ext uri="{FF2B5EF4-FFF2-40B4-BE49-F238E27FC236}">
                <a16:creationId xmlns:a16="http://schemas.microsoft.com/office/drawing/2014/main" id="{12E1310E-E359-F303-364F-C2EE4D56A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1" t="-6023" r="80998" b="-196"/>
          <a:stretch/>
        </p:blipFill>
        <p:spPr>
          <a:xfrm>
            <a:off x="3785137" y="4275050"/>
            <a:ext cx="298193" cy="724496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3D6524-5F1A-957E-48BF-C5F43E9268B1}"/>
              </a:ext>
            </a:extLst>
          </p:cNvPr>
          <p:cNvCxnSpPr>
            <a:cxnSpLocks/>
          </p:cNvCxnSpPr>
          <p:nvPr/>
        </p:nvCxnSpPr>
        <p:spPr>
          <a:xfrm flipV="1">
            <a:off x="1280289" y="4682982"/>
            <a:ext cx="2822919" cy="259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2EDD2375-8B16-8B38-A32D-A859658F5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961" y="4330364"/>
            <a:ext cx="1073041" cy="2633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B79DF66-0474-A716-1B09-AA3FD4738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506" y="4683920"/>
            <a:ext cx="201558" cy="307100"/>
          </a:xfrm>
          <a:prstGeom prst="rect">
            <a:avLst/>
          </a:prstGeom>
        </p:spPr>
      </p:pic>
      <p:sp>
        <p:nvSpPr>
          <p:cNvPr id="83" name="TextBox 16">
            <a:extLst>
              <a:ext uri="{FF2B5EF4-FFF2-40B4-BE49-F238E27FC236}">
                <a16:creationId xmlns:a16="http://schemas.microsoft.com/office/drawing/2014/main" id="{C0A5469A-6A1C-88E1-4F2B-D8F2B18EE23A}"/>
              </a:ext>
            </a:extLst>
          </p:cNvPr>
          <p:cNvSpPr txBox="1"/>
          <p:nvPr/>
        </p:nvSpPr>
        <p:spPr>
          <a:xfrm>
            <a:off x="6222575" y="6014161"/>
            <a:ext cx="274319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/>
              <a:t>d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39F8D47D-2C7F-BCFE-53E3-BA62668AB5D9}"/>
              </a:ext>
            </a:extLst>
          </p:cNvPr>
          <p:cNvSpPr/>
          <p:nvPr/>
        </p:nvSpPr>
        <p:spPr>
          <a:xfrm rot="1920000">
            <a:off x="6057745" y="4727558"/>
            <a:ext cx="511504" cy="529021"/>
          </a:xfrm>
          <a:prstGeom prst="arc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333268F-65B5-9591-EA55-5BE163703286}"/>
              </a:ext>
            </a:extLst>
          </p:cNvPr>
          <p:cNvCxnSpPr/>
          <p:nvPr/>
        </p:nvCxnSpPr>
        <p:spPr>
          <a:xfrm>
            <a:off x="5899229" y="5839841"/>
            <a:ext cx="1103453" cy="7716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34CB6E-C5BE-0550-4171-51017F46C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7513" y="2084210"/>
            <a:ext cx="4006569" cy="645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05CD63-F984-9E70-C59A-9427BED606E5}"/>
              </a:ext>
            </a:extLst>
          </p:cNvPr>
          <p:cNvSpPr txBox="1"/>
          <p:nvPr/>
        </p:nvSpPr>
        <p:spPr>
          <a:xfrm>
            <a:off x="0" y="661292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10"/>
              </a:rPr>
              <a:t>What is Beamforming? ("the best explanation I’ve ever heard") - YouTube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3644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479D-86E5-147F-B06F-91FF3EFD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3C45B3-8FC4-DBBF-56D7-C471FF0E9F2C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CA8555-C7E1-B84A-2A41-29B138386A06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CA8555-C7E1-B84A-2A41-29B138386A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B6A8754-141C-6E84-3C85-F34472E2CC4D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A082FD-2C5F-290A-BF32-656466E6C02E}"/>
              </a:ext>
            </a:extLst>
          </p:cNvPr>
          <p:cNvSpPr>
            <a:spLocks noGrp="1"/>
          </p:cNvSpPr>
          <p:nvPr/>
        </p:nvSpPr>
        <p:spPr>
          <a:xfrm>
            <a:off x="698306" y="581824"/>
            <a:ext cx="10327081" cy="124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0F589B-455B-8450-90E7-92B7C7401998}"/>
              </a:ext>
            </a:extLst>
          </p:cNvPr>
          <p:cNvGrpSpPr/>
          <p:nvPr/>
        </p:nvGrpSpPr>
        <p:grpSpPr>
          <a:xfrm rot="1920000">
            <a:off x="3887899" y="1725617"/>
            <a:ext cx="2828618" cy="1399919"/>
            <a:chOff x="5732908" y="3128995"/>
            <a:chExt cx="3721837" cy="1786146"/>
          </a:xfrm>
        </p:grpSpPr>
        <p:pic>
          <p:nvPicPr>
            <p:cNvPr id="38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C16D5198-2EB1-CCA0-53FD-F6988180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5800453" y="4043411"/>
              <a:ext cx="2033543" cy="87173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085ABF-9992-EF9E-0D48-B1EF55C65D34}"/>
                </a:ext>
              </a:extLst>
            </p:cNvPr>
            <p:cNvCxnSpPr>
              <a:cxnSpLocks/>
            </p:cNvCxnSpPr>
            <p:nvPr/>
          </p:nvCxnSpPr>
          <p:spPr>
            <a:xfrm rot="19680000">
              <a:off x="5732908" y="3996627"/>
              <a:ext cx="3721837" cy="7043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ABF10D27-9FA7-68F4-3907-49D5BB669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305709" y="3128995"/>
              <a:ext cx="2033543" cy="87173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E72279-D4FE-08CA-CD1F-28921CDC61DF}"/>
              </a:ext>
            </a:extLst>
          </p:cNvPr>
          <p:cNvGrpSpPr/>
          <p:nvPr/>
        </p:nvGrpSpPr>
        <p:grpSpPr>
          <a:xfrm rot="1980000">
            <a:off x="3862267" y="2471388"/>
            <a:ext cx="2828806" cy="1763212"/>
            <a:chOff x="6871262" y="3022851"/>
            <a:chExt cx="3715732" cy="2260166"/>
          </a:xfrm>
        </p:grpSpPr>
        <p:pic>
          <p:nvPicPr>
            <p:cNvPr id="43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22169C88-A23B-FF83-28E1-2DC8A809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73598" t="664" r="82" b="-396"/>
            <a:stretch/>
          </p:blipFill>
          <p:spPr>
            <a:xfrm rot="19740000">
              <a:off x="7143038" y="4413617"/>
              <a:ext cx="535240" cy="869400"/>
            </a:xfrm>
            <a:prstGeom prst="rect">
              <a:avLst/>
            </a:prstGeom>
          </p:spPr>
        </p:pic>
        <p:pic>
          <p:nvPicPr>
            <p:cNvPr id="40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24FCE993-AE27-E968-A853-7BBD78418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265401" y="3902084"/>
              <a:ext cx="2033543" cy="87173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213AC1-3027-BCD6-B69C-010D5B391BC2}"/>
                </a:ext>
              </a:extLst>
            </p:cNvPr>
            <p:cNvCxnSpPr>
              <a:cxnSpLocks/>
            </p:cNvCxnSpPr>
            <p:nvPr/>
          </p:nvCxnSpPr>
          <p:spPr>
            <a:xfrm rot="19620000">
              <a:off x="6871262" y="4009422"/>
              <a:ext cx="3715732" cy="3947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CDD61634-36EC-A056-6D49-65BF05D2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79" t="-6343" r="25918" b="75"/>
            <a:stretch/>
          </p:blipFill>
          <p:spPr>
            <a:xfrm rot="19740000">
              <a:off x="8828383" y="3022851"/>
              <a:ext cx="1470316" cy="926371"/>
            </a:xfrm>
            <a:prstGeom prst="rect">
              <a:avLst/>
            </a:prstGeom>
          </p:spPr>
        </p:pic>
      </p:grpSp>
      <p:pic>
        <p:nvPicPr>
          <p:cNvPr id="45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5AF57C8-816A-55CB-42C9-1FF2530B5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96" t="-2462" r="-1" b="1943"/>
          <a:stretch/>
        </p:blipFill>
        <p:spPr>
          <a:xfrm rot="60000">
            <a:off x="3942602" y="3798551"/>
            <a:ext cx="1313981" cy="683566"/>
          </a:xfrm>
          <a:prstGeom prst="rect">
            <a:avLst/>
          </a:prstGeom>
        </p:spPr>
      </p:pic>
      <p:pic>
        <p:nvPicPr>
          <p:cNvPr id="47" name="Content Placeholder 21" descr="File:Sine Wave (PSF).png - Wikimedia Commons">
            <a:extLst>
              <a:ext uri="{FF2B5EF4-FFF2-40B4-BE49-F238E27FC236}">
                <a16:creationId xmlns:a16="http://schemas.microsoft.com/office/drawing/2014/main" id="{CE297E53-CB4D-A894-7F0E-783D61191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5051490" y="3803273"/>
            <a:ext cx="1586854" cy="687800"/>
          </a:xfrm>
          <a:prstGeom prst="rect">
            <a:avLst/>
          </a:prstGeom>
        </p:spPr>
      </p:pic>
      <p:pic>
        <p:nvPicPr>
          <p:cNvPr id="53" name="Content Placeholder 21" descr="File:Sine Wave (PSF).png - Wikimedia Commons">
            <a:extLst>
              <a:ext uri="{FF2B5EF4-FFF2-40B4-BE49-F238E27FC236}">
                <a16:creationId xmlns:a16="http://schemas.microsoft.com/office/drawing/2014/main" id="{ADE674AA-6C6D-C761-C68D-8A1190246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1" t="-6023" r="80998" b="-196"/>
          <a:stretch/>
        </p:blipFill>
        <p:spPr>
          <a:xfrm>
            <a:off x="6441251" y="3752535"/>
            <a:ext cx="298193" cy="724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363CD-E870-3202-C251-BA0BA4B53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8" y="1952623"/>
            <a:ext cx="3521405" cy="2567372"/>
          </a:xfrm>
          <a:prstGeom prst="rect">
            <a:avLst/>
          </a:prstGeom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FC907-7154-ADA7-F07F-D66326AE36EA}"/>
              </a:ext>
            </a:extLst>
          </p:cNvPr>
          <p:cNvGrpSpPr/>
          <p:nvPr/>
        </p:nvGrpSpPr>
        <p:grpSpPr>
          <a:xfrm rot="1920000">
            <a:off x="8180580" y="1621525"/>
            <a:ext cx="2848093" cy="1538056"/>
            <a:chOff x="5758919" y="2968661"/>
            <a:chExt cx="3540024" cy="1984745"/>
          </a:xfrm>
        </p:grpSpPr>
        <p:pic>
          <p:nvPicPr>
            <p:cNvPr id="25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68A3BFE7-E251-31EA-36D4-D32DEEAC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5758919" y="4042223"/>
              <a:ext cx="2033543" cy="87173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8CC901-1B16-006D-9E66-D409690D2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3754" y="2968661"/>
              <a:ext cx="3109732" cy="1984745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8A9828F0-0F05-C17E-1D83-6EBA62FA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265400" y="3087532"/>
              <a:ext cx="2033543" cy="87173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816B3A-5F3C-0A74-1398-DD44AB597A3C}"/>
              </a:ext>
            </a:extLst>
          </p:cNvPr>
          <p:cNvGrpSpPr/>
          <p:nvPr/>
        </p:nvGrpSpPr>
        <p:grpSpPr>
          <a:xfrm rot="1920000">
            <a:off x="8180578" y="2471110"/>
            <a:ext cx="2848093" cy="1538056"/>
            <a:chOff x="5758919" y="2968661"/>
            <a:chExt cx="3540024" cy="1984745"/>
          </a:xfrm>
        </p:grpSpPr>
        <p:pic>
          <p:nvPicPr>
            <p:cNvPr id="62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E08175EB-5880-4CD3-F7B2-FE1F5360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5758919" y="4042223"/>
              <a:ext cx="2033543" cy="871730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ADD3C87-6FD6-8A15-523D-7836D46B5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3754" y="2968661"/>
              <a:ext cx="3109732" cy="1984745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5770A4C2-1DA0-B360-F100-0E69672D3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265400" y="3087532"/>
              <a:ext cx="2033543" cy="87173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BE043B9-BA55-78F7-0276-380B9752FF78}"/>
              </a:ext>
            </a:extLst>
          </p:cNvPr>
          <p:cNvGrpSpPr/>
          <p:nvPr/>
        </p:nvGrpSpPr>
        <p:grpSpPr>
          <a:xfrm rot="1920000">
            <a:off x="8180578" y="3329455"/>
            <a:ext cx="2848093" cy="1538056"/>
            <a:chOff x="5758919" y="2968661"/>
            <a:chExt cx="3540024" cy="1984745"/>
          </a:xfrm>
        </p:grpSpPr>
        <p:pic>
          <p:nvPicPr>
            <p:cNvPr id="66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CBDA8A2E-D933-E7D9-6953-3F085086E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5758919" y="4042223"/>
              <a:ext cx="2033543" cy="871730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49BAE8-3E39-C3A8-6C07-A62892969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3754" y="2968661"/>
              <a:ext cx="3109732" cy="1984745"/>
            </a:xfrm>
            <a:prstGeom prst="straightConnector1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Content Placeholder 21" descr="File:Sine Wave (PSF).png - Wikimedia Commons">
              <a:extLst>
                <a:ext uri="{FF2B5EF4-FFF2-40B4-BE49-F238E27FC236}">
                  <a16:creationId xmlns:a16="http://schemas.microsoft.com/office/drawing/2014/main" id="{5733BC18-9D36-4849-B526-0888E287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740000">
              <a:off x="7265400" y="3087532"/>
              <a:ext cx="2033543" cy="871730"/>
            </a:xfrm>
            <a:prstGeom prst="rect">
              <a:avLst/>
            </a:prstGeom>
          </p:spPr>
        </p:pic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ACAF848-76F8-78F1-BA77-F68961068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3755" y="4760671"/>
            <a:ext cx="2028825" cy="523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9B9350-9C2C-DDD4-664D-CB64E89E7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3189" y="4761508"/>
            <a:ext cx="3347542" cy="583511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4BE390-8A53-B1E5-7FAB-788E1E096209}"/>
              </a:ext>
            </a:extLst>
          </p:cNvPr>
          <p:cNvCxnSpPr>
            <a:cxnSpLocks/>
          </p:cNvCxnSpPr>
          <p:nvPr/>
        </p:nvCxnSpPr>
        <p:spPr>
          <a:xfrm flipV="1">
            <a:off x="3936403" y="4160467"/>
            <a:ext cx="2822919" cy="259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65268DED-1368-30D1-C595-004F6AFF5E61}"/>
              </a:ext>
            </a:extLst>
          </p:cNvPr>
          <p:cNvSpPr/>
          <p:nvPr/>
        </p:nvSpPr>
        <p:spPr>
          <a:xfrm>
            <a:off x="7191736" y="3071149"/>
            <a:ext cx="571017" cy="2700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060DC568-8203-8BF5-8A2E-C19AE5B5B01B}"/>
              </a:ext>
            </a:extLst>
          </p:cNvPr>
          <p:cNvSpPr/>
          <p:nvPr/>
        </p:nvSpPr>
        <p:spPr>
          <a:xfrm>
            <a:off x="5775277" y="5080513"/>
            <a:ext cx="231493" cy="223777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097F871-BBA7-6F5A-1EFD-F0309CE76166}"/>
              </a:ext>
            </a:extLst>
          </p:cNvPr>
          <p:cNvSpPr txBox="1"/>
          <p:nvPr/>
        </p:nvSpPr>
        <p:spPr>
          <a:xfrm>
            <a:off x="3052707" y="5671456"/>
            <a:ext cx="606040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The received signal become M times larger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E0DCD1B-6CF2-125C-1CA7-F869FBD88414}"/>
              </a:ext>
            </a:extLst>
          </p:cNvPr>
          <p:cNvSpPr txBox="1"/>
          <p:nvPr/>
        </p:nvSpPr>
        <p:spPr>
          <a:xfrm>
            <a:off x="4853263" y="6130127"/>
            <a:ext cx="282793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F0AA3C"/>
                </a:solidFill>
              </a:rPr>
              <a:t>Achievable</a:t>
            </a:r>
            <a:r>
              <a:rPr lang="en-US" sz="2400" b="1">
                <a:solidFill>
                  <a:srgbClr val="F0AA1F"/>
                </a:solidFill>
              </a:rPr>
              <a:t> in LOS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F5677-9430-5E6D-7666-83C4AF8FEBE1}"/>
              </a:ext>
            </a:extLst>
          </p:cNvPr>
          <p:cNvSpPr txBox="1"/>
          <p:nvPr/>
        </p:nvSpPr>
        <p:spPr>
          <a:xfrm>
            <a:off x="275009" y="1828250"/>
            <a:ext cx="194453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Receiver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5352D-5206-CCEA-B6AE-64D467A5A4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843" y="4457629"/>
            <a:ext cx="2743199" cy="1140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BEFAC-CDB8-2993-D547-26A94BBCEEB0}"/>
              </a:ext>
            </a:extLst>
          </p:cNvPr>
          <p:cNvSpPr txBox="1"/>
          <p:nvPr/>
        </p:nvSpPr>
        <p:spPr>
          <a:xfrm>
            <a:off x="0" y="661292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11"/>
              </a:rPr>
              <a:t>What is Beamforming? ("the best explanation I’ve ever heard") - YouTube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5351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741A5-4676-3995-392E-53AE01D7B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FFFC38B-770F-3BC9-48BC-D94CAC45B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3927" y="2517683"/>
            <a:ext cx="2986335" cy="2003147"/>
          </a:xfrm>
          <a:solidFill>
            <a:srgbClr val="7030A0">
              <a:alpha val="22000"/>
            </a:srgbClr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D1D28-72F6-069D-CFC8-ED15C24FAF18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B7D9F5-4911-DBF5-578C-9DA0D5C86F24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B7D9F5-4911-DBF5-578C-9DA0D5C86F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E24460-D09F-ED18-7B32-87002CB53107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F669AF-8DE9-2744-7D30-BC5C5ABB7941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E3066-255F-0006-FC4D-713877A45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735" y="2467665"/>
            <a:ext cx="2816637" cy="1916705"/>
          </a:xfrm>
          <a:prstGeom prst="rect">
            <a:avLst/>
          </a:prstGeom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EA2898-67A6-1D9E-CD6D-2DF3BE7A7DD4}"/>
              </a:ext>
            </a:extLst>
          </p:cNvPr>
          <p:cNvGrpSpPr/>
          <p:nvPr/>
        </p:nvGrpSpPr>
        <p:grpSpPr>
          <a:xfrm>
            <a:off x="3338039" y="6258946"/>
            <a:ext cx="211033" cy="379341"/>
            <a:chOff x="2348814" y="6110049"/>
            <a:chExt cx="211033" cy="379341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4DC6487-1582-314F-B9A5-4BC17536C360}"/>
                </a:ext>
              </a:extLst>
            </p:cNvPr>
            <p:cNvSpPr/>
            <p:nvPr/>
          </p:nvSpPr>
          <p:spPr>
            <a:xfrm rot="10800000">
              <a:off x="2348814" y="6110049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FED638-0985-4F28-09AD-53C3747C5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5512" y="6111067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D1F4A4-2323-7EAC-0DA0-D333760F491F}"/>
              </a:ext>
            </a:extLst>
          </p:cNvPr>
          <p:cNvGrpSpPr/>
          <p:nvPr/>
        </p:nvGrpSpPr>
        <p:grpSpPr>
          <a:xfrm>
            <a:off x="4292727" y="6258946"/>
            <a:ext cx="211033" cy="379341"/>
            <a:chOff x="2935641" y="6083773"/>
            <a:chExt cx="211033" cy="379341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3AA001-265F-400A-48A6-3EF83D7E3BC7}"/>
                </a:ext>
              </a:extLst>
            </p:cNvPr>
            <p:cNvSpPr/>
            <p:nvPr/>
          </p:nvSpPr>
          <p:spPr>
            <a:xfrm rot="10800000">
              <a:off x="2935641" y="6083773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C2BF2-B4BF-906C-2DAE-5B492526A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339" y="6084791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6841A9-5616-AFC6-D4E1-4324E7E4F725}"/>
              </a:ext>
            </a:extLst>
          </p:cNvPr>
          <p:cNvGrpSpPr/>
          <p:nvPr/>
        </p:nvGrpSpPr>
        <p:grpSpPr>
          <a:xfrm>
            <a:off x="8109233" y="6171358"/>
            <a:ext cx="211033" cy="379341"/>
            <a:chOff x="2348814" y="6110049"/>
            <a:chExt cx="211033" cy="379341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964E3CF-6379-420B-DC41-0B31317FE35C}"/>
                </a:ext>
              </a:extLst>
            </p:cNvPr>
            <p:cNvSpPr/>
            <p:nvPr/>
          </p:nvSpPr>
          <p:spPr>
            <a:xfrm rot="10800000">
              <a:off x="2348814" y="6110049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AB6195-DDF5-1FBD-A99E-007D32D47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5512" y="6111067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29CCD7-9FBB-3AA9-C910-E0BF0656C957}"/>
              </a:ext>
            </a:extLst>
          </p:cNvPr>
          <p:cNvGrpSpPr/>
          <p:nvPr/>
        </p:nvGrpSpPr>
        <p:grpSpPr>
          <a:xfrm>
            <a:off x="9098956" y="6171358"/>
            <a:ext cx="211033" cy="379341"/>
            <a:chOff x="2935641" y="6083773"/>
            <a:chExt cx="211033" cy="379341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A04B61-8D3A-E2C5-938A-33BD8D134B95}"/>
                </a:ext>
              </a:extLst>
            </p:cNvPr>
            <p:cNvSpPr/>
            <p:nvPr/>
          </p:nvSpPr>
          <p:spPr>
            <a:xfrm rot="10800000">
              <a:off x="2935641" y="6083773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40D531-AE19-E855-94AA-458B71DB9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339" y="6084791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0BB5D578-EBF9-EB15-F673-084E1ED34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39" y="4976430"/>
            <a:ext cx="2463800" cy="1188106"/>
          </a:xfrm>
          <a:prstGeom prst="rect">
            <a:avLst/>
          </a:prstGeom>
        </p:spPr>
      </p:pic>
      <p:pic>
        <p:nvPicPr>
          <p:cNvPr id="52" name="Picture 51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4EC1F45C-1BB1-3D81-8B28-EBC7225E3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220" y="4976430"/>
            <a:ext cx="2367453" cy="11881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383CCD-9C1E-4082-A8BD-FD4335EF3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235" y="4523008"/>
            <a:ext cx="3086645" cy="161322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1397E8-A4A8-6D95-8836-62191D34F4CB}"/>
              </a:ext>
            </a:extLst>
          </p:cNvPr>
          <p:cNvCxnSpPr>
            <a:cxnSpLocks/>
          </p:cNvCxnSpPr>
          <p:nvPr/>
        </p:nvCxnSpPr>
        <p:spPr>
          <a:xfrm flipV="1">
            <a:off x="3942742" y="4872273"/>
            <a:ext cx="1768" cy="925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07CD39CA-303C-EDBD-D0AD-B2394C2A4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8518" y="4958912"/>
            <a:ext cx="2367453" cy="118810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472D04-BD7E-0827-F570-FC59F2BE5208}"/>
              </a:ext>
            </a:extLst>
          </p:cNvPr>
          <p:cNvCxnSpPr>
            <a:cxnSpLocks/>
          </p:cNvCxnSpPr>
          <p:nvPr/>
        </p:nvCxnSpPr>
        <p:spPr>
          <a:xfrm flipH="1" flipV="1">
            <a:off x="8128878" y="4853352"/>
            <a:ext cx="383610" cy="953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93B591-BA44-1DDC-28D6-851E77A1497F}"/>
              </a:ext>
            </a:extLst>
          </p:cNvPr>
          <p:cNvSpPr txBox="1"/>
          <p:nvPr/>
        </p:nvSpPr>
        <p:spPr>
          <a:xfrm>
            <a:off x="163286" y="3428999"/>
            <a:ext cx="1621972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linkClick r:id="rId11"/>
              </a:rPr>
              <a:t>https://www.oreilly.com/library/view/80211ac-a-survival/9781449357702/ch04.html</a:t>
            </a:r>
            <a:endParaRPr lang="en-US" sz="11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CCCD662-CC18-8DE8-BB3A-AAF92ED9BB87}"/>
              </a:ext>
            </a:extLst>
          </p:cNvPr>
          <p:cNvSpPr txBox="1"/>
          <p:nvPr/>
        </p:nvSpPr>
        <p:spPr>
          <a:xfrm>
            <a:off x="2361317" y="1599905"/>
            <a:ext cx="6812101" cy="46166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Antennas transmit the signal with the</a:t>
            </a:r>
            <a:r>
              <a:rPr lang="en-US" sz="2400" b="1">
                <a:solidFill>
                  <a:srgbClr val="7030A0"/>
                </a:solidFill>
              </a:rPr>
              <a:t> phase-shift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5868C-8E24-5A0A-B31D-238A1A2BC457}"/>
              </a:ext>
            </a:extLst>
          </p:cNvPr>
          <p:cNvSpPr txBox="1"/>
          <p:nvPr/>
        </p:nvSpPr>
        <p:spPr>
          <a:xfrm>
            <a:off x="2721430" y="2057399"/>
            <a:ext cx="583474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Send the radio energy preferentially in one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C5E50-9EAF-B030-F2A0-8B392B62751E}"/>
              </a:ext>
            </a:extLst>
          </p:cNvPr>
          <p:cNvSpPr txBox="1"/>
          <p:nvPr/>
        </p:nvSpPr>
        <p:spPr>
          <a:xfrm>
            <a:off x="275009" y="1828250"/>
            <a:ext cx="194453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Transmitter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05539-C6AD-B5E9-0EB6-8D6A5C0985D2}"/>
              </a:ext>
            </a:extLst>
          </p:cNvPr>
          <p:cNvSpPr txBox="1"/>
          <p:nvPr/>
        </p:nvSpPr>
        <p:spPr>
          <a:xfrm>
            <a:off x="0" y="662013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12"/>
              </a:rPr>
              <a:t>Basics of Antennas and Beamforming - YouTube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3823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7CCB-55E0-0B95-3421-6C676C08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2106C5-5280-36D5-6762-555BC6A82E7E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56C8AB-6484-6243-23C0-5AFC2E190BD2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56C8AB-6484-6243-23C0-5AFC2E190B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1839A5-1AF5-1B66-CE13-80D8F90B7DD1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D196E4-E1FD-ECCD-23EF-55B24E912832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BB38C9D-82C1-45CD-5FF5-6C230110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29247" y="3815696"/>
            <a:ext cx="3726998" cy="3057526"/>
          </a:xfr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F5399-337E-2937-AD77-75C312E35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115" y="3812548"/>
            <a:ext cx="3563711" cy="2937782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4E3F7-10D9-BF9F-6EA0-FC05181C68B1}"/>
              </a:ext>
            </a:extLst>
          </p:cNvPr>
          <p:cNvGrpSpPr/>
          <p:nvPr/>
        </p:nvGrpSpPr>
        <p:grpSpPr>
          <a:xfrm>
            <a:off x="2488953" y="3406888"/>
            <a:ext cx="211033" cy="379341"/>
            <a:chOff x="2348814" y="6110049"/>
            <a:chExt cx="211033" cy="379341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42EAB13-CFD7-334F-89A8-AB108840ED70}"/>
                </a:ext>
              </a:extLst>
            </p:cNvPr>
            <p:cNvSpPr/>
            <p:nvPr/>
          </p:nvSpPr>
          <p:spPr>
            <a:xfrm rot="10800000">
              <a:off x="2348814" y="6110049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29E973-FA55-C412-7226-A6E1C32F4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5512" y="6111067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471973-5ECA-03CD-4230-DEC48CF283D5}"/>
              </a:ext>
            </a:extLst>
          </p:cNvPr>
          <p:cNvGrpSpPr/>
          <p:nvPr/>
        </p:nvGrpSpPr>
        <p:grpSpPr>
          <a:xfrm>
            <a:off x="3443641" y="3406888"/>
            <a:ext cx="211033" cy="379341"/>
            <a:chOff x="2935641" y="6083773"/>
            <a:chExt cx="211033" cy="379341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BFEAD1-EA14-6C32-5657-160BCF425F7A}"/>
                </a:ext>
              </a:extLst>
            </p:cNvPr>
            <p:cNvSpPr/>
            <p:nvPr/>
          </p:nvSpPr>
          <p:spPr>
            <a:xfrm rot="10800000">
              <a:off x="2935641" y="6083773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C1634B-EECB-7FC6-7E8F-38132FE43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339" y="6084791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E1796D-9F60-8F71-D608-D9FB2386498D}"/>
              </a:ext>
            </a:extLst>
          </p:cNvPr>
          <p:cNvGrpSpPr/>
          <p:nvPr/>
        </p:nvGrpSpPr>
        <p:grpSpPr>
          <a:xfrm>
            <a:off x="7978605" y="3264872"/>
            <a:ext cx="211033" cy="379341"/>
            <a:chOff x="2348814" y="6110049"/>
            <a:chExt cx="211033" cy="37934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3B096DE-0D4B-BEB3-4BED-3A63BB7DB771}"/>
                </a:ext>
              </a:extLst>
            </p:cNvPr>
            <p:cNvSpPr/>
            <p:nvPr/>
          </p:nvSpPr>
          <p:spPr>
            <a:xfrm rot="10800000">
              <a:off x="2348814" y="6110049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EB070-D777-FA95-804D-CEE704EBA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5512" y="6111067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EEDCC5-2011-5F57-A6EE-19F004693C24}"/>
              </a:ext>
            </a:extLst>
          </p:cNvPr>
          <p:cNvGrpSpPr/>
          <p:nvPr/>
        </p:nvGrpSpPr>
        <p:grpSpPr>
          <a:xfrm>
            <a:off x="8968328" y="3264872"/>
            <a:ext cx="211033" cy="379341"/>
            <a:chOff x="2935641" y="6083773"/>
            <a:chExt cx="211033" cy="379341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BF79EA-B94F-1C1D-F07A-C57E3959CE08}"/>
                </a:ext>
              </a:extLst>
            </p:cNvPr>
            <p:cNvSpPr/>
            <p:nvPr/>
          </p:nvSpPr>
          <p:spPr>
            <a:xfrm rot="10800000">
              <a:off x="2935641" y="6083773"/>
              <a:ext cx="211033" cy="178186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57C36E-9644-865F-AAC9-6D1F7ECD2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339" y="6084791"/>
              <a:ext cx="3856" cy="378323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827CF0EE-027A-314B-542E-E4526045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3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0653" y="2124372"/>
            <a:ext cx="2463800" cy="11881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B78775-665A-BE22-DBF4-CA0CF07737A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4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607" y="1616522"/>
            <a:ext cx="3086645" cy="1613227"/>
          </a:xfrm>
          <a:prstGeom prst="rect">
            <a:avLst/>
          </a:prstGeom>
        </p:spPr>
      </p:pic>
      <p:pic>
        <p:nvPicPr>
          <p:cNvPr id="34" name="Picture 33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EE7A0BA9-E8C6-1C7B-00B5-B3E18B3AA21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7890" y="2052426"/>
            <a:ext cx="2367453" cy="118810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E9862B-5BD0-C3E6-E600-48B46020C9D4}"/>
              </a:ext>
            </a:extLst>
          </p:cNvPr>
          <p:cNvCxnSpPr>
            <a:cxnSpLocks/>
          </p:cNvCxnSpPr>
          <p:nvPr/>
        </p:nvCxnSpPr>
        <p:spPr>
          <a:xfrm flipH="1" flipV="1">
            <a:off x="7998250" y="1946866"/>
            <a:ext cx="383610" cy="953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684057A-8C00-B835-AA3C-3E667C354C3C}"/>
              </a:ext>
            </a:extLst>
          </p:cNvPr>
          <p:cNvSpPr/>
          <p:nvPr/>
        </p:nvSpPr>
        <p:spPr>
          <a:xfrm rot="20160000">
            <a:off x="7905461" y="1616296"/>
            <a:ext cx="644288" cy="162778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6781C2-BB8D-3C8F-9651-3840312D3CBD}"/>
              </a:ext>
            </a:extLst>
          </p:cNvPr>
          <p:cNvSpPr/>
          <p:nvPr/>
        </p:nvSpPr>
        <p:spPr>
          <a:xfrm rot="1320000">
            <a:off x="8711373" y="2361276"/>
            <a:ext cx="295944" cy="86579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FCB28F3-240D-7708-2EAB-13440A8BE27D}"/>
              </a:ext>
            </a:extLst>
          </p:cNvPr>
          <p:cNvSpPr/>
          <p:nvPr/>
        </p:nvSpPr>
        <p:spPr>
          <a:xfrm rot="17760000">
            <a:off x="8057350" y="2765396"/>
            <a:ext cx="187090" cy="6154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7EE986-22AF-4A5A-A137-638F20D7C3F8}"/>
              </a:ext>
            </a:extLst>
          </p:cNvPr>
          <p:cNvSpPr/>
          <p:nvPr/>
        </p:nvSpPr>
        <p:spPr>
          <a:xfrm rot="3420000">
            <a:off x="8949649" y="2800241"/>
            <a:ext cx="110887" cy="5392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circle with a white background&#10;&#10;AI-generated content may be incorrect.">
            <a:extLst>
              <a:ext uri="{FF2B5EF4-FFF2-40B4-BE49-F238E27FC236}">
                <a16:creationId xmlns:a16="http://schemas.microsoft.com/office/drawing/2014/main" id="{1907546B-9CA2-7CCF-8312-BC9B95A998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735" y="2123722"/>
            <a:ext cx="2367453" cy="1188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E4CCF3-7DE2-B0A8-726F-390254BE9486}"/>
              </a:ext>
            </a:extLst>
          </p:cNvPr>
          <p:cNvCxnSpPr>
            <a:cxnSpLocks/>
          </p:cNvCxnSpPr>
          <p:nvPr/>
        </p:nvCxnSpPr>
        <p:spPr>
          <a:xfrm flipV="1">
            <a:off x="3093656" y="2020215"/>
            <a:ext cx="1768" cy="925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7311CE-25C1-732A-6C15-217B7A570CC8}"/>
              </a:ext>
            </a:extLst>
          </p:cNvPr>
          <p:cNvSpPr/>
          <p:nvPr/>
        </p:nvSpPr>
        <p:spPr>
          <a:xfrm>
            <a:off x="2767404" y="1681610"/>
            <a:ext cx="644288" cy="162778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43BCE8-77CC-4928-1393-69B7FCAAE26C}"/>
              </a:ext>
            </a:extLst>
          </p:cNvPr>
          <p:cNvSpPr/>
          <p:nvPr/>
        </p:nvSpPr>
        <p:spPr>
          <a:xfrm rot="2220000">
            <a:off x="3325493" y="2793008"/>
            <a:ext cx="197973" cy="62630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54BCD7-2596-E97E-467B-29760F376B32}"/>
              </a:ext>
            </a:extLst>
          </p:cNvPr>
          <p:cNvSpPr/>
          <p:nvPr/>
        </p:nvSpPr>
        <p:spPr>
          <a:xfrm rot="19080000">
            <a:off x="2573651" y="2673894"/>
            <a:ext cx="252403" cy="7678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7003E2-693C-73A9-B9BD-6628AA941F72}"/>
              </a:ext>
            </a:extLst>
          </p:cNvPr>
          <p:cNvSpPr/>
          <p:nvPr/>
        </p:nvSpPr>
        <p:spPr>
          <a:xfrm rot="3420000">
            <a:off x="3508701" y="2947293"/>
            <a:ext cx="110887" cy="5392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B8F9F0-55AB-48F7-F4AA-FB354FCA957C}"/>
              </a:ext>
            </a:extLst>
          </p:cNvPr>
          <p:cNvSpPr/>
          <p:nvPr/>
        </p:nvSpPr>
        <p:spPr>
          <a:xfrm rot="17580000">
            <a:off x="2532805" y="2987397"/>
            <a:ext cx="110887" cy="5392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7C3A-E993-33F1-9777-4D7C1997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71A8C3-0121-2FD9-6414-7F9A439154D2}"/>
              </a:ext>
            </a:extLst>
          </p:cNvPr>
          <p:cNvSpPr/>
          <p:nvPr/>
        </p:nvSpPr>
        <p:spPr>
          <a:xfrm>
            <a:off x="0" y="-3175"/>
            <a:ext cx="12192000" cy="15240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DA8FB9-9C38-DF72-F265-9B9074301C76}"/>
                  </a:ext>
                </a:extLst>
              </p14:cNvPr>
              <p14:cNvContentPartPr/>
              <p14:nvPr/>
            </p14:nvContentPartPr>
            <p14:xfrm>
              <a:off x="506301" y="525275"/>
              <a:ext cx="111837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DA8FB9-9C38-DF72-F265-9B9074301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302" y="489275"/>
                <a:ext cx="11255398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62DA6A-C53C-B508-C787-655A39306FDA}"/>
              </a:ext>
            </a:extLst>
          </p:cNvPr>
          <p:cNvSpPr txBox="1"/>
          <p:nvPr/>
        </p:nvSpPr>
        <p:spPr>
          <a:xfrm>
            <a:off x="411237" y="1209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Times New Roman"/>
                <a:cs typeface="Times New Roman"/>
              </a:rPr>
              <a:t>RIT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86E60-41A7-106F-0328-A3ED6D843D36}"/>
              </a:ext>
            </a:extLst>
          </p:cNvPr>
          <p:cNvSpPr>
            <a:spLocks noGrp="1"/>
          </p:cNvSpPr>
          <p:nvPr/>
        </p:nvSpPr>
        <p:spPr>
          <a:xfrm>
            <a:off x="698306" y="476721"/>
            <a:ext cx="11229218" cy="13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/>
                <a:cs typeface="Times New Roman"/>
              </a:rPr>
              <a:t>What is Beam Forming 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37098-9B49-CA1A-1353-3C762264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54" t="-487" r="27907" b="288"/>
          <a:stretch/>
        </p:blipFill>
        <p:spPr>
          <a:xfrm>
            <a:off x="1380911" y="2280550"/>
            <a:ext cx="361794" cy="3779402"/>
          </a:xfrm>
          <a:prstGeom prst="rect">
            <a:avLst/>
          </a:prstGeom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7486195-9CA5-56B5-A4F5-EA5B825D5223}"/>
              </a:ext>
            </a:extLst>
          </p:cNvPr>
          <p:cNvSpPr/>
          <p:nvPr/>
        </p:nvSpPr>
        <p:spPr>
          <a:xfrm rot="21300000">
            <a:off x="1877559" y="3349952"/>
            <a:ext cx="8100975" cy="58272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AC79E-9703-BF71-7B91-20FC11B9FCB9}"/>
              </a:ext>
            </a:extLst>
          </p:cNvPr>
          <p:cNvSpPr/>
          <p:nvPr/>
        </p:nvSpPr>
        <p:spPr>
          <a:xfrm>
            <a:off x="1865442" y="4053734"/>
            <a:ext cx="8100975" cy="58272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715497-3F73-F17E-F2BA-DE21A6FD0061}"/>
              </a:ext>
            </a:extLst>
          </p:cNvPr>
          <p:cNvSpPr/>
          <p:nvPr/>
        </p:nvSpPr>
        <p:spPr>
          <a:xfrm rot="300000">
            <a:off x="1839136" y="4760807"/>
            <a:ext cx="8100975" cy="5827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C314D4-F20C-4619-99C0-326E3BB0D3CF}"/>
              </a:ext>
            </a:extLst>
          </p:cNvPr>
          <p:cNvSpPr/>
          <p:nvPr/>
        </p:nvSpPr>
        <p:spPr>
          <a:xfrm rot="21060000">
            <a:off x="1895075" y="2675538"/>
            <a:ext cx="8100975" cy="58272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5" descr="Smart Phone with solid fill">
            <a:extLst>
              <a:ext uri="{FF2B5EF4-FFF2-40B4-BE49-F238E27FC236}">
                <a16:creationId xmlns:a16="http://schemas.microsoft.com/office/drawing/2014/main" id="{4116D2B8-83BE-279F-97C2-FE51D8215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3756" y="2281620"/>
            <a:ext cx="633301" cy="620784"/>
          </a:xfrm>
          <a:prstGeom prst="rect">
            <a:avLst/>
          </a:prstGeom>
        </p:spPr>
      </p:pic>
      <p:pic>
        <p:nvPicPr>
          <p:cNvPr id="33" name="Graphic 5" descr="Smart Phone with solid fill">
            <a:extLst>
              <a:ext uri="{FF2B5EF4-FFF2-40B4-BE49-F238E27FC236}">
                <a16:creationId xmlns:a16="http://schemas.microsoft.com/office/drawing/2014/main" id="{664B157D-C440-F34D-DBD4-4C474F2D6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2101" y="4944241"/>
            <a:ext cx="633301" cy="620784"/>
          </a:xfrm>
          <a:prstGeom prst="rect">
            <a:avLst/>
          </a:prstGeom>
        </p:spPr>
      </p:pic>
      <p:pic>
        <p:nvPicPr>
          <p:cNvPr id="37" name="Graphic 5" descr="Smart Phone with solid fill">
            <a:extLst>
              <a:ext uri="{FF2B5EF4-FFF2-40B4-BE49-F238E27FC236}">
                <a16:creationId xmlns:a16="http://schemas.microsoft.com/office/drawing/2014/main" id="{268641DF-B4C1-4B82-0CC5-B17E89C6D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122" y="3975538"/>
            <a:ext cx="633301" cy="620784"/>
          </a:xfrm>
          <a:prstGeom prst="rect">
            <a:avLst/>
          </a:prstGeom>
        </p:spPr>
      </p:pic>
      <p:pic>
        <p:nvPicPr>
          <p:cNvPr id="39" name="Graphic 5" descr="Smart Phone with solid fill">
            <a:extLst>
              <a:ext uri="{FF2B5EF4-FFF2-40B4-BE49-F238E27FC236}">
                <a16:creationId xmlns:a16="http://schemas.microsoft.com/office/drawing/2014/main" id="{BF2FA1F7-3724-4562-F4CA-8F3CA767F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56" y="3164489"/>
            <a:ext cx="633301" cy="620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26025-80AC-E055-A15F-1BFFE703BFE9}"/>
              </a:ext>
            </a:extLst>
          </p:cNvPr>
          <p:cNvSpPr txBox="1"/>
          <p:nvPr/>
        </p:nvSpPr>
        <p:spPr>
          <a:xfrm>
            <a:off x="820821" y="1716506"/>
            <a:ext cx="7729619" cy="523220"/>
          </a:xfrm>
          <a:prstGeom prst="rect">
            <a:avLst/>
          </a:prstGeom>
          <a:solidFill>
            <a:srgbClr val="6A269E">
              <a:alpha val="26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What is the best thing we can do in the far-field?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C69C4-F4DC-B3A8-6F59-A536200E1257}"/>
              </a:ext>
            </a:extLst>
          </p:cNvPr>
          <p:cNvSpPr txBox="1"/>
          <p:nvPr/>
        </p:nvSpPr>
        <p:spPr>
          <a:xfrm>
            <a:off x="3761873" y="6047874"/>
            <a:ext cx="465488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Multi-user MIMO (MU-MIMO)</a:t>
            </a:r>
          </a:p>
        </p:txBody>
      </p:sp>
    </p:spTree>
    <p:extLst>
      <p:ext uri="{BB962C8B-B14F-4D97-AF65-F5344CB8AC3E}">
        <p14:creationId xmlns:p14="http://schemas.microsoft.com/office/powerpoint/2010/main" val="131586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1963</Words>
  <Application>Microsoft Office PowerPoint</Application>
  <PresentationFormat>Widescreen</PresentationFormat>
  <Paragraphs>284</Paragraphs>
  <Slides>41</Slides>
  <Notes>40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6G Upper Midband Technology- Near-field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 Matlab Project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Shima Mashhadi (RIT Student)</cp:lastModifiedBy>
  <cp:revision>437</cp:revision>
  <dcterms:created xsi:type="dcterms:W3CDTF">2025-01-31T19:21:46Z</dcterms:created>
  <dcterms:modified xsi:type="dcterms:W3CDTF">2025-03-06T19:21:00Z</dcterms:modified>
</cp:coreProperties>
</file>